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5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315" r:id="rId6"/>
    <p:sldId id="312" r:id="rId7"/>
    <p:sldId id="266" r:id="rId8"/>
    <p:sldId id="314" r:id="rId9"/>
    <p:sldId id="316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55A64"/>
    <a:srgbClr val="5FCAAB"/>
    <a:srgbClr val="1996D5"/>
    <a:srgbClr val="FF725E"/>
    <a:srgbClr val="CCCCCC"/>
    <a:srgbClr val="FFD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BE0B8E-E873-41F6-B884-72CED4BBB10B}">
  <a:tblStyle styleId="{FEBE0B8E-E873-41F6-B884-72CED4BBB1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2c5d2704a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2c5d2704a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423f45df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423f45df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003bd6ff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003bd6ff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>
          <a:extLst>
            <a:ext uri="{FF2B5EF4-FFF2-40B4-BE49-F238E27FC236}">
              <a16:creationId xmlns:a16="http://schemas.microsoft.com/office/drawing/2014/main" id="{CC5E9FC4-4501-D391-A229-5B2547FA7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39225df21_0_27:notes">
            <a:extLst>
              <a:ext uri="{FF2B5EF4-FFF2-40B4-BE49-F238E27FC236}">
                <a16:creationId xmlns:a16="http://schemas.microsoft.com/office/drawing/2014/main" id="{724B42C8-40BE-18F6-F5CC-E95B834E82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39225df21_0_27:notes">
            <a:extLst>
              <a:ext uri="{FF2B5EF4-FFF2-40B4-BE49-F238E27FC236}">
                <a16:creationId xmlns:a16="http://schemas.microsoft.com/office/drawing/2014/main" id="{5910A5ED-0C54-9D01-0FEF-F804F9447E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35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39225df2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39225df2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21100" y="562525"/>
            <a:ext cx="4535700" cy="19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21100" y="2608538"/>
            <a:ext cx="4535700" cy="3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735299" y="1824975"/>
            <a:ext cx="3405000" cy="14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735300" y="539488"/>
            <a:ext cx="2178600" cy="10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735275" y="3489950"/>
            <a:ext cx="2791500" cy="4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281250" y="1508875"/>
            <a:ext cx="4581600" cy="6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highlight>
                  <a:schemeClr val="accent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281250" y="2224625"/>
            <a:ext cx="4581600" cy="14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b="1">
                <a:highlight>
                  <a:schemeClr val="accent2"/>
                </a:highlight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5230901" y="1524500"/>
            <a:ext cx="2273100" cy="61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2"/>
          </p:nvPr>
        </p:nvSpPr>
        <p:spPr>
          <a:xfrm>
            <a:off x="5230888" y="2143100"/>
            <a:ext cx="2531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3"/>
          </p:nvPr>
        </p:nvSpPr>
        <p:spPr>
          <a:xfrm>
            <a:off x="1660299" y="1524500"/>
            <a:ext cx="2273100" cy="61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4"/>
          </p:nvPr>
        </p:nvSpPr>
        <p:spPr>
          <a:xfrm>
            <a:off x="1660288" y="2143100"/>
            <a:ext cx="2531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5"/>
          </p:nvPr>
        </p:nvSpPr>
        <p:spPr>
          <a:xfrm>
            <a:off x="5230901" y="3211850"/>
            <a:ext cx="2273100" cy="62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6"/>
          </p:nvPr>
        </p:nvSpPr>
        <p:spPr>
          <a:xfrm>
            <a:off x="5230888" y="3830600"/>
            <a:ext cx="2531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7"/>
          </p:nvPr>
        </p:nvSpPr>
        <p:spPr>
          <a:xfrm>
            <a:off x="1660300" y="3211850"/>
            <a:ext cx="2273100" cy="62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5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8"/>
          </p:nvPr>
        </p:nvSpPr>
        <p:spPr>
          <a:xfrm>
            <a:off x="1660288" y="3830600"/>
            <a:ext cx="25314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9" hasCustomPrompt="1"/>
          </p:nvPr>
        </p:nvSpPr>
        <p:spPr>
          <a:xfrm>
            <a:off x="621088" y="1515363"/>
            <a:ext cx="10392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3" hasCustomPrompt="1"/>
          </p:nvPr>
        </p:nvSpPr>
        <p:spPr>
          <a:xfrm>
            <a:off x="4191688" y="1515363"/>
            <a:ext cx="10392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4" hasCustomPrompt="1"/>
          </p:nvPr>
        </p:nvSpPr>
        <p:spPr>
          <a:xfrm>
            <a:off x="621088" y="3211850"/>
            <a:ext cx="10392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5" hasCustomPrompt="1"/>
          </p:nvPr>
        </p:nvSpPr>
        <p:spPr>
          <a:xfrm>
            <a:off x="4191688" y="3211861"/>
            <a:ext cx="10392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8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4794825" y="1144750"/>
            <a:ext cx="3335700" cy="12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>
                <a:highlight>
                  <a:schemeClr val="accent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>
            <a:off x="4794825" y="2505975"/>
            <a:ext cx="3335700" cy="14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3" name="Google Shape;123;p20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25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" name="Google Shape;146;p25"/>
          <p:cNvGrpSpPr/>
          <p:nvPr/>
        </p:nvGrpSpPr>
        <p:grpSpPr>
          <a:xfrm>
            <a:off x="481488" y="2898400"/>
            <a:ext cx="935275" cy="1789700"/>
            <a:chOff x="7890175" y="2928800"/>
            <a:chExt cx="935275" cy="1789700"/>
          </a:xfrm>
        </p:grpSpPr>
        <p:sp>
          <p:nvSpPr>
            <p:cNvPr id="147" name="Google Shape;147;p25"/>
            <p:cNvSpPr/>
            <p:nvPr/>
          </p:nvSpPr>
          <p:spPr>
            <a:xfrm>
              <a:off x="8332775" y="3520125"/>
              <a:ext cx="110950" cy="823100"/>
            </a:xfrm>
            <a:custGeom>
              <a:avLst/>
              <a:gdLst/>
              <a:ahLst/>
              <a:cxnLst/>
              <a:rect l="l" t="t" r="r" b="b"/>
              <a:pathLst>
                <a:path w="4438" h="32924" extrusionOk="0">
                  <a:moveTo>
                    <a:pt x="4371" y="0"/>
                  </a:moveTo>
                  <a:cubicBezTo>
                    <a:pt x="3303" y="2569"/>
                    <a:pt x="2436" y="5238"/>
                    <a:pt x="1835" y="7973"/>
                  </a:cubicBezTo>
                  <a:cubicBezTo>
                    <a:pt x="1202" y="10675"/>
                    <a:pt x="735" y="13443"/>
                    <a:pt x="434" y="16212"/>
                  </a:cubicBezTo>
                  <a:lnTo>
                    <a:pt x="234" y="18314"/>
                  </a:lnTo>
                  <a:cubicBezTo>
                    <a:pt x="201" y="18647"/>
                    <a:pt x="168" y="18981"/>
                    <a:pt x="134" y="19348"/>
                  </a:cubicBezTo>
                  <a:lnTo>
                    <a:pt x="67" y="20382"/>
                  </a:lnTo>
                  <a:cubicBezTo>
                    <a:pt x="34" y="21082"/>
                    <a:pt x="1" y="21783"/>
                    <a:pt x="1" y="22483"/>
                  </a:cubicBezTo>
                  <a:lnTo>
                    <a:pt x="1" y="24551"/>
                  </a:lnTo>
                  <a:lnTo>
                    <a:pt x="1" y="25619"/>
                  </a:lnTo>
                  <a:cubicBezTo>
                    <a:pt x="1" y="25952"/>
                    <a:pt x="34" y="26319"/>
                    <a:pt x="67" y="26653"/>
                  </a:cubicBezTo>
                  <a:cubicBezTo>
                    <a:pt x="101" y="27353"/>
                    <a:pt x="134" y="28054"/>
                    <a:pt x="201" y="28721"/>
                  </a:cubicBezTo>
                  <a:cubicBezTo>
                    <a:pt x="334" y="30122"/>
                    <a:pt x="568" y="31523"/>
                    <a:pt x="768" y="32891"/>
                  </a:cubicBezTo>
                  <a:cubicBezTo>
                    <a:pt x="768" y="32891"/>
                    <a:pt x="768" y="32924"/>
                    <a:pt x="801" y="32924"/>
                  </a:cubicBezTo>
                  <a:cubicBezTo>
                    <a:pt x="835" y="32924"/>
                    <a:pt x="835" y="32891"/>
                    <a:pt x="835" y="32891"/>
                  </a:cubicBezTo>
                  <a:cubicBezTo>
                    <a:pt x="835" y="32190"/>
                    <a:pt x="801" y="31490"/>
                    <a:pt x="801" y="30789"/>
                  </a:cubicBezTo>
                  <a:cubicBezTo>
                    <a:pt x="768" y="30089"/>
                    <a:pt x="701" y="29421"/>
                    <a:pt x="735" y="28721"/>
                  </a:cubicBezTo>
                  <a:cubicBezTo>
                    <a:pt x="735" y="28020"/>
                    <a:pt x="735" y="27320"/>
                    <a:pt x="735" y="26619"/>
                  </a:cubicBezTo>
                  <a:lnTo>
                    <a:pt x="701" y="25585"/>
                  </a:lnTo>
                  <a:lnTo>
                    <a:pt x="735" y="24551"/>
                  </a:lnTo>
                  <a:lnTo>
                    <a:pt x="735" y="22450"/>
                  </a:lnTo>
                  <a:lnTo>
                    <a:pt x="768" y="20382"/>
                  </a:lnTo>
                  <a:lnTo>
                    <a:pt x="801" y="19348"/>
                  </a:lnTo>
                  <a:cubicBezTo>
                    <a:pt x="801" y="18981"/>
                    <a:pt x="835" y="18647"/>
                    <a:pt x="868" y="18314"/>
                  </a:cubicBezTo>
                  <a:lnTo>
                    <a:pt x="968" y="16212"/>
                  </a:lnTo>
                  <a:cubicBezTo>
                    <a:pt x="1202" y="13443"/>
                    <a:pt x="1602" y="10708"/>
                    <a:pt x="2169" y="7973"/>
                  </a:cubicBezTo>
                  <a:cubicBezTo>
                    <a:pt x="2669" y="5271"/>
                    <a:pt x="3437" y="2636"/>
                    <a:pt x="4437" y="67"/>
                  </a:cubicBezTo>
                  <a:cubicBezTo>
                    <a:pt x="4437" y="34"/>
                    <a:pt x="4437" y="0"/>
                    <a:pt x="4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8379475" y="3791350"/>
              <a:ext cx="71750" cy="541875"/>
            </a:xfrm>
            <a:custGeom>
              <a:avLst/>
              <a:gdLst/>
              <a:ahLst/>
              <a:cxnLst/>
              <a:rect l="l" t="t" r="r" b="b"/>
              <a:pathLst>
                <a:path w="2870" h="21675" extrusionOk="0">
                  <a:moveTo>
                    <a:pt x="2836" y="1"/>
                  </a:moveTo>
                  <a:cubicBezTo>
                    <a:pt x="2828" y="1"/>
                    <a:pt x="2819" y="9"/>
                    <a:pt x="2803" y="26"/>
                  </a:cubicBezTo>
                  <a:cubicBezTo>
                    <a:pt x="2236" y="1760"/>
                    <a:pt x="1735" y="3495"/>
                    <a:pt x="1335" y="5296"/>
                  </a:cubicBezTo>
                  <a:cubicBezTo>
                    <a:pt x="935" y="7098"/>
                    <a:pt x="668" y="8899"/>
                    <a:pt x="468" y="10700"/>
                  </a:cubicBezTo>
                  <a:cubicBezTo>
                    <a:pt x="268" y="12535"/>
                    <a:pt x="67" y="14336"/>
                    <a:pt x="34" y="16171"/>
                  </a:cubicBezTo>
                  <a:cubicBezTo>
                    <a:pt x="1" y="18005"/>
                    <a:pt x="67" y="19840"/>
                    <a:pt x="234" y="21641"/>
                  </a:cubicBezTo>
                  <a:cubicBezTo>
                    <a:pt x="234" y="21675"/>
                    <a:pt x="268" y="21675"/>
                    <a:pt x="268" y="21675"/>
                  </a:cubicBezTo>
                  <a:cubicBezTo>
                    <a:pt x="301" y="21675"/>
                    <a:pt x="301" y="21675"/>
                    <a:pt x="301" y="21641"/>
                  </a:cubicBezTo>
                  <a:cubicBezTo>
                    <a:pt x="534" y="19840"/>
                    <a:pt x="635" y="18005"/>
                    <a:pt x="768" y="16204"/>
                  </a:cubicBezTo>
                  <a:cubicBezTo>
                    <a:pt x="901" y="14403"/>
                    <a:pt x="935" y="12568"/>
                    <a:pt x="1035" y="10767"/>
                  </a:cubicBezTo>
                  <a:cubicBezTo>
                    <a:pt x="1302" y="7131"/>
                    <a:pt x="1902" y="3528"/>
                    <a:pt x="2869" y="59"/>
                  </a:cubicBezTo>
                  <a:cubicBezTo>
                    <a:pt x="2869" y="59"/>
                    <a:pt x="2869" y="26"/>
                    <a:pt x="2869" y="26"/>
                  </a:cubicBezTo>
                  <a:cubicBezTo>
                    <a:pt x="2853" y="9"/>
                    <a:pt x="2844" y="1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5"/>
            <p:cNvSpPr/>
            <p:nvPr/>
          </p:nvSpPr>
          <p:spPr>
            <a:xfrm>
              <a:off x="8412000" y="3888100"/>
              <a:ext cx="190175" cy="473275"/>
            </a:xfrm>
            <a:custGeom>
              <a:avLst/>
              <a:gdLst/>
              <a:ahLst/>
              <a:cxnLst/>
              <a:rect l="l" t="t" r="r" b="b"/>
              <a:pathLst>
                <a:path w="7607" h="18931" extrusionOk="0">
                  <a:moveTo>
                    <a:pt x="7556" y="0"/>
                  </a:moveTo>
                  <a:cubicBezTo>
                    <a:pt x="7548" y="0"/>
                    <a:pt x="7539" y="9"/>
                    <a:pt x="7539" y="25"/>
                  </a:cubicBezTo>
                  <a:cubicBezTo>
                    <a:pt x="6038" y="993"/>
                    <a:pt x="4671" y="2160"/>
                    <a:pt x="3503" y="3528"/>
                  </a:cubicBezTo>
                  <a:cubicBezTo>
                    <a:pt x="2903" y="4195"/>
                    <a:pt x="2402" y="4929"/>
                    <a:pt x="1935" y="5696"/>
                  </a:cubicBezTo>
                  <a:lnTo>
                    <a:pt x="1602" y="6330"/>
                  </a:lnTo>
                  <a:lnTo>
                    <a:pt x="1368" y="6964"/>
                  </a:lnTo>
                  <a:cubicBezTo>
                    <a:pt x="1268" y="7164"/>
                    <a:pt x="1202" y="7364"/>
                    <a:pt x="1135" y="7597"/>
                  </a:cubicBezTo>
                  <a:cubicBezTo>
                    <a:pt x="1068" y="7831"/>
                    <a:pt x="1001" y="8031"/>
                    <a:pt x="935" y="8265"/>
                  </a:cubicBezTo>
                  <a:cubicBezTo>
                    <a:pt x="468" y="9999"/>
                    <a:pt x="201" y="11767"/>
                    <a:pt x="101" y="13568"/>
                  </a:cubicBezTo>
                  <a:cubicBezTo>
                    <a:pt x="1" y="15336"/>
                    <a:pt x="67" y="17138"/>
                    <a:pt x="301" y="18905"/>
                  </a:cubicBezTo>
                  <a:cubicBezTo>
                    <a:pt x="301" y="18922"/>
                    <a:pt x="318" y="18931"/>
                    <a:pt x="334" y="18931"/>
                  </a:cubicBezTo>
                  <a:cubicBezTo>
                    <a:pt x="351" y="18931"/>
                    <a:pt x="368" y="18922"/>
                    <a:pt x="368" y="18905"/>
                  </a:cubicBezTo>
                  <a:lnTo>
                    <a:pt x="835" y="13602"/>
                  </a:lnTo>
                  <a:cubicBezTo>
                    <a:pt x="968" y="11867"/>
                    <a:pt x="1202" y="10133"/>
                    <a:pt x="1502" y="8398"/>
                  </a:cubicBezTo>
                  <a:cubicBezTo>
                    <a:pt x="1568" y="8198"/>
                    <a:pt x="1602" y="7964"/>
                    <a:pt x="1669" y="7764"/>
                  </a:cubicBezTo>
                  <a:cubicBezTo>
                    <a:pt x="1702" y="7564"/>
                    <a:pt x="1769" y="7331"/>
                    <a:pt x="1869" y="7130"/>
                  </a:cubicBezTo>
                  <a:lnTo>
                    <a:pt x="2069" y="6530"/>
                  </a:lnTo>
                  <a:lnTo>
                    <a:pt x="2336" y="5963"/>
                  </a:lnTo>
                  <a:cubicBezTo>
                    <a:pt x="2769" y="5162"/>
                    <a:pt x="3236" y="4428"/>
                    <a:pt x="3803" y="3761"/>
                  </a:cubicBezTo>
                  <a:cubicBezTo>
                    <a:pt x="4871" y="2360"/>
                    <a:pt x="6138" y="1126"/>
                    <a:pt x="7573" y="92"/>
                  </a:cubicBezTo>
                  <a:cubicBezTo>
                    <a:pt x="7606" y="59"/>
                    <a:pt x="7606" y="25"/>
                    <a:pt x="7573" y="25"/>
                  </a:cubicBezTo>
                  <a:cubicBezTo>
                    <a:pt x="7573" y="9"/>
                    <a:pt x="7564" y="0"/>
                    <a:pt x="7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8444525" y="4058475"/>
              <a:ext cx="85100" cy="265575"/>
            </a:xfrm>
            <a:custGeom>
              <a:avLst/>
              <a:gdLst/>
              <a:ahLst/>
              <a:cxnLst/>
              <a:rect l="l" t="t" r="r" b="b"/>
              <a:pathLst>
                <a:path w="3404" h="10623" extrusionOk="0">
                  <a:moveTo>
                    <a:pt x="3378" y="0"/>
                  </a:moveTo>
                  <a:cubicBezTo>
                    <a:pt x="3373" y="0"/>
                    <a:pt x="3370" y="4"/>
                    <a:pt x="3370" y="15"/>
                  </a:cubicBezTo>
                  <a:cubicBezTo>
                    <a:pt x="2569" y="582"/>
                    <a:pt x="1969" y="1316"/>
                    <a:pt x="1535" y="2183"/>
                  </a:cubicBezTo>
                  <a:cubicBezTo>
                    <a:pt x="1101" y="3051"/>
                    <a:pt x="768" y="3951"/>
                    <a:pt x="501" y="4885"/>
                  </a:cubicBezTo>
                  <a:cubicBezTo>
                    <a:pt x="434" y="5119"/>
                    <a:pt x="368" y="5352"/>
                    <a:pt x="334" y="5586"/>
                  </a:cubicBezTo>
                  <a:lnTo>
                    <a:pt x="167" y="6286"/>
                  </a:lnTo>
                  <a:cubicBezTo>
                    <a:pt x="67" y="6753"/>
                    <a:pt x="34" y="7254"/>
                    <a:pt x="1" y="7721"/>
                  </a:cubicBezTo>
                  <a:lnTo>
                    <a:pt x="1" y="9155"/>
                  </a:lnTo>
                  <a:cubicBezTo>
                    <a:pt x="34" y="9655"/>
                    <a:pt x="101" y="10122"/>
                    <a:pt x="167" y="10589"/>
                  </a:cubicBezTo>
                  <a:cubicBezTo>
                    <a:pt x="167" y="10589"/>
                    <a:pt x="167" y="10623"/>
                    <a:pt x="201" y="10623"/>
                  </a:cubicBezTo>
                  <a:cubicBezTo>
                    <a:pt x="234" y="10623"/>
                    <a:pt x="267" y="10623"/>
                    <a:pt x="267" y="10589"/>
                  </a:cubicBezTo>
                  <a:cubicBezTo>
                    <a:pt x="368" y="10122"/>
                    <a:pt x="434" y="9655"/>
                    <a:pt x="501" y="9188"/>
                  </a:cubicBezTo>
                  <a:cubicBezTo>
                    <a:pt x="568" y="8721"/>
                    <a:pt x="668" y="8254"/>
                    <a:pt x="701" y="7787"/>
                  </a:cubicBezTo>
                  <a:cubicBezTo>
                    <a:pt x="768" y="7320"/>
                    <a:pt x="835" y="6887"/>
                    <a:pt x="868" y="6420"/>
                  </a:cubicBezTo>
                  <a:cubicBezTo>
                    <a:pt x="901" y="5953"/>
                    <a:pt x="968" y="5486"/>
                    <a:pt x="1068" y="5019"/>
                  </a:cubicBezTo>
                  <a:cubicBezTo>
                    <a:pt x="1235" y="4118"/>
                    <a:pt x="1502" y="3217"/>
                    <a:pt x="1869" y="2350"/>
                  </a:cubicBezTo>
                  <a:cubicBezTo>
                    <a:pt x="2169" y="1483"/>
                    <a:pt x="2703" y="682"/>
                    <a:pt x="3403" y="49"/>
                  </a:cubicBezTo>
                  <a:cubicBezTo>
                    <a:pt x="3403" y="49"/>
                    <a:pt x="3403" y="15"/>
                    <a:pt x="3403" y="15"/>
                  </a:cubicBezTo>
                  <a:cubicBezTo>
                    <a:pt x="3403" y="15"/>
                    <a:pt x="3388" y="0"/>
                    <a:pt x="3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8226875" y="3668575"/>
              <a:ext cx="97600" cy="700525"/>
            </a:xfrm>
            <a:custGeom>
              <a:avLst/>
              <a:gdLst/>
              <a:ahLst/>
              <a:cxnLst/>
              <a:rect l="l" t="t" r="r" b="b"/>
              <a:pathLst>
                <a:path w="3904" h="28021" extrusionOk="0">
                  <a:moveTo>
                    <a:pt x="34" y="0"/>
                  </a:moveTo>
                  <a:cubicBezTo>
                    <a:pt x="0" y="0"/>
                    <a:pt x="0" y="0"/>
                    <a:pt x="0" y="33"/>
                  </a:cubicBezTo>
                  <a:cubicBezTo>
                    <a:pt x="401" y="2335"/>
                    <a:pt x="768" y="4670"/>
                    <a:pt x="1101" y="7005"/>
                  </a:cubicBezTo>
                  <a:cubicBezTo>
                    <a:pt x="1468" y="9340"/>
                    <a:pt x="1768" y="11642"/>
                    <a:pt x="2102" y="13977"/>
                  </a:cubicBezTo>
                  <a:cubicBezTo>
                    <a:pt x="2369" y="16312"/>
                    <a:pt x="2602" y="18647"/>
                    <a:pt x="2902" y="20982"/>
                  </a:cubicBezTo>
                  <a:lnTo>
                    <a:pt x="3770" y="27987"/>
                  </a:lnTo>
                  <a:cubicBezTo>
                    <a:pt x="3770" y="27987"/>
                    <a:pt x="3770" y="27987"/>
                    <a:pt x="3803" y="28020"/>
                  </a:cubicBezTo>
                  <a:cubicBezTo>
                    <a:pt x="3803" y="28020"/>
                    <a:pt x="3836" y="27987"/>
                    <a:pt x="3836" y="27953"/>
                  </a:cubicBezTo>
                  <a:cubicBezTo>
                    <a:pt x="3870" y="27386"/>
                    <a:pt x="3870" y="26786"/>
                    <a:pt x="3870" y="26185"/>
                  </a:cubicBezTo>
                  <a:cubicBezTo>
                    <a:pt x="3903" y="25618"/>
                    <a:pt x="3870" y="25018"/>
                    <a:pt x="3836" y="24417"/>
                  </a:cubicBezTo>
                  <a:cubicBezTo>
                    <a:pt x="3836" y="23250"/>
                    <a:pt x="3736" y="22082"/>
                    <a:pt x="3636" y="20915"/>
                  </a:cubicBezTo>
                  <a:cubicBezTo>
                    <a:pt x="3436" y="18547"/>
                    <a:pt x="3036" y="16212"/>
                    <a:pt x="2669" y="13910"/>
                  </a:cubicBezTo>
                  <a:cubicBezTo>
                    <a:pt x="2302" y="11575"/>
                    <a:pt x="1902" y="9240"/>
                    <a:pt x="1468" y="6938"/>
                  </a:cubicBezTo>
                  <a:cubicBezTo>
                    <a:pt x="1068" y="4603"/>
                    <a:pt x="567" y="2335"/>
                    <a:pt x="67" y="33"/>
                  </a:cubicBezTo>
                  <a:cubicBezTo>
                    <a:pt x="67" y="0"/>
                    <a:pt x="67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8133475" y="3798875"/>
              <a:ext cx="157625" cy="531850"/>
            </a:xfrm>
            <a:custGeom>
              <a:avLst/>
              <a:gdLst/>
              <a:ahLst/>
              <a:cxnLst/>
              <a:rect l="l" t="t" r="r" b="b"/>
              <a:pathLst>
                <a:path w="6305" h="21274" extrusionOk="0">
                  <a:moveTo>
                    <a:pt x="34" y="0"/>
                  </a:moveTo>
                  <a:cubicBezTo>
                    <a:pt x="25" y="0"/>
                    <a:pt x="17" y="8"/>
                    <a:pt x="0" y="25"/>
                  </a:cubicBezTo>
                  <a:cubicBezTo>
                    <a:pt x="0" y="25"/>
                    <a:pt x="0" y="58"/>
                    <a:pt x="0" y="58"/>
                  </a:cubicBezTo>
                  <a:cubicBezTo>
                    <a:pt x="634" y="759"/>
                    <a:pt x="1135" y="1526"/>
                    <a:pt x="1568" y="2360"/>
                  </a:cubicBezTo>
                  <a:cubicBezTo>
                    <a:pt x="1768" y="2794"/>
                    <a:pt x="1968" y="3194"/>
                    <a:pt x="2169" y="3628"/>
                  </a:cubicBezTo>
                  <a:lnTo>
                    <a:pt x="2435" y="4261"/>
                  </a:lnTo>
                  <a:lnTo>
                    <a:pt x="2669" y="4895"/>
                  </a:lnTo>
                  <a:cubicBezTo>
                    <a:pt x="3336" y="6630"/>
                    <a:pt x="3836" y="8431"/>
                    <a:pt x="4237" y="10266"/>
                  </a:cubicBezTo>
                  <a:cubicBezTo>
                    <a:pt x="4470" y="11166"/>
                    <a:pt x="4604" y="12067"/>
                    <a:pt x="4770" y="13001"/>
                  </a:cubicBezTo>
                  <a:lnTo>
                    <a:pt x="5004" y="14369"/>
                  </a:lnTo>
                  <a:cubicBezTo>
                    <a:pt x="5071" y="14836"/>
                    <a:pt x="5171" y="15269"/>
                    <a:pt x="5237" y="15736"/>
                  </a:cubicBezTo>
                  <a:cubicBezTo>
                    <a:pt x="5371" y="16670"/>
                    <a:pt x="5538" y="17571"/>
                    <a:pt x="5704" y="18505"/>
                  </a:cubicBezTo>
                  <a:cubicBezTo>
                    <a:pt x="5871" y="19406"/>
                    <a:pt x="6038" y="20340"/>
                    <a:pt x="6205" y="21274"/>
                  </a:cubicBezTo>
                  <a:lnTo>
                    <a:pt x="6238" y="21274"/>
                  </a:lnTo>
                  <a:cubicBezTo>
                    <a:pt x="6272" y="21274"/>
                    <a:pt x="6305" y="21274"/>
                    <a:pt x="6305" y="21240"/>
                  </a:cubicBezTo>
                  <a:cubicBezTo>
                    <a:pt x="6305" y="20306"/>
                    <a:pt x="6272" y="19372"/>
                    <a:pt x="6238" y="18438"/>
                  </a:cubicBezTo>
                  <a:cubicBezTo>
                    <a:pt x="6171" y="17504"/>
                    <a:pt x="6071" y="16604"/>
                    <a:pt x="5971" y="15636"/>
                  </a:cubicBezTo>
                  <a:cubicBezTo>
                    <a:pt x="5838" y="14736"/>
                    <a:pt x="5671" y="13802"/>
                    <a:pt x="5471" y="12868"/>
                  </a:cubicBezTo>
                  <a:lnTo>
                    <a:pt x="5171" y="11500"/>
                  </a:lnTo>
                  <a:cubicBezTo>
                    <a:pt x="5037" y="11033"/>
                    <a:pt x="4937" y="10599"/>
                    <a:pt x="4804" y="10132"/>
                  </a:cubicBezTo>
                  <a:cubicBezTo>
                    <a:pt x="4337" y="8298"/>
                    <a:pt x="3736" y="6530"/>
                    <a:pt x="3036" y="4795"/>
                  </a:cubicBezTo>
                  <a:lnTo>
                    <a:pt x="2736" y="4128"/>
                  </a:lnTo>
                  <a:lnTo>
                    <a:pt x="2435" y="3528"/>
                  </a:lnTo>
                  <a:cubicBezTo>
                    <a:pt x="2235" y="3094"/>
                    <a:pt x="2002" y="2694"/>
                    <a:pt x="1768" y="2260"/>
                  </a:cubicBezTo>
                  <a:cubicBezTo>
                    <a:pt x="1301" y="1426"/>
                    <a:pt x="734" y="692"/>
                    <a:pt x="67" y="25"/>
                  </a:cubicBezTo>
                  <a:cubicBezTo>
                    <a:pt x="50" y="8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8148475" y="4016525"/>
              <a:ext cx="122625" cy="369250"/>
            </a:xfrm>
            <a:custGeom>
              <a:avLst/>
              <a:gdLst/>
              <a:ahLst/>
              <a:cxnLst/>
              <a:rect l="l" t="t" r="r" b="b"/>
              <a:pathLst>
                <a:path w="4905" h="14770" extrusionOk="0">
                  <a:moveTo>
                    <a:pt x="22" y="0"/>
                  </a:moveTo>
                  <a:cubicBezTo>
                    <a:pt x="9" y="0"/>
                    <a:pt x="1" y="9"/>
                    <a:pt x="1" y="25"/>
                  </a:cubicBezTo>
                  <a:cubicBezTo>
                    <a:pt x="1" y="25"/>
                    <a:pt x="1" y="59"/>
                    <a:pt x="1" y="59"/>
                  </a:cubicBezTo>
                  <a:cubicBezTo>
                    <a:pt x="601" y="1193"/>
                    <a:pt x="1135" y="2394"/>
                    <a:pt x="1602" y="3595"/>
                  </a:cubicBezTo>
                  <a:cubicBezTo>
                    <a:pt x="2069" y="4795"/>
                    <a:pt x="2503" y="5996"/>
                    <a:pt x="2836" y="7264"/>
                  </a:cubicBezTo>
                  <a:cubicBezTo>
                    <a:pt x="3170" y="8498"/>
                    <a:pt x="3470" y="9766"/>
                    <a:pt x="3804" y="11000"/>
                  </a:cubicBezTo>
                  <a:cubicBezTo>
                    <a:pt x="4137" y="12267"/>
                    <a:pt x="4437" y="13502"/>
                    <a:pt x="4804" y="14769"/>
                  </a:cubicBezTo>
                  <a:lnTo>
                    <a:pt x="4838" y="14769"/>
                  </a:lnTo>
                  <a:cubicBezTo>
                    <a:pt x="4871" y="14769"/>
                    <a:pt x="4871" y="14769"/>
                    <a:pt x="4871" y="14736"/>
                  </a:cubicBezTo>
                  <a:cubicBezTo>
                    <a:pt x="4904" y="13435"/>
                    <a:pt x="4771" y="12134"/>
                    <a:pt x="4504" y="10833"/>
                  </a:cubicBezTo>
                  <a:cubicBezTo>
                    <a:pt x="4237" y="9565"/>
                    <a:pt x="3870" y="8298"/>
                    <a:pt x="3403" y="7064"/>
                  </a:cubicBezTo>
                  <a:cubicBezTo>
                    <a:pt x="3003" y="5829"/>
                    <a:pt x="2469" y="4629"/>
                    <a:pt x="1936" y="3428"/>
                  </a:cubicBezTo>
                  <a:cubicBezTo>
                    <a:pt x="1368" y="2260"/>
                    <a:pt x="735" y="1126"/>
                    <a:pt x="68" y="25"/>
                  </a:cubicBezTo>
                  <a:cubicBezTo>
                    <a:pt x="51" y="9"/>
                    <a:pt x="34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8115950" y="4164750"/>
              <a:ext cx="122625" cy="191825"/>
            </a:xfrm>
            <a:custGeom>
              <a:avLst/>
              <a:gdLst/>
              <a:ahLst/>
              <a:cxnLst/>
              <a:rect l="l" t="t" r="r" b="b"/>
              <a:pathLst>
                <a:path w="4905" h="7673" extrusionOk="0">
                  <a:moveTo>
                    <a:pt x="34" y="1"/>
                  </a:moveTo>
                  <a:cubicBezTo>
                    <a:pt x="1" y="1"/>
                    <a:pt x="1" y="67"/>
                    <a:pt x="34" y="67"/>
                  </a:cubicBezTo>
                  <a:cubicBezTo>
                    <a:pt x="735" y="401"/>
                    <a:pt x="1369" y="868"/>
                    <a:pt x="1836" y="1468"/>
                  </a:cubicBezTo>
                  <a:cubicBezTo>
                    <a:pt x="2336" y="2035"/>
                    <a:pt x="2770" y="2702"/>
                    <a:pt x="3103" y="3370"/>
                  </a:cubicBezTo>
                  <a:cubicBezTo>
                    <a:pt x="3470" y="4037"/>
                    <a:pt x="3637" y="4804"/>
                    <a:pt x="3937" y="5504"/>
                  </a:cubicBezTo>
                  <a:cubicBezTo>
                    <a:pt x="4070" y="5838"/>
                    <a:pt x="4204" y="6205"/>
                    <a:pt x="4337" y="6572"/>
                  </a:cubicBezTo>
                  <a:cubicBezTo>
                    <a:pt x="4471" y="6939"/>
                    <a:pt x="4638" y="7306"/>
                    <a:pt x="4838" y="7639"/>
                  </a:cubicBezTo>
                  <a:cubicBezTo>
                    <a:pt x="4838" y="7673"/>
                    <a:pt x="4838" y="7673"/>
                    <a:pt x="4871" y="7673"/>
                  </a:cubicBezTo>
                  <a:cubicBezTo>
                    <a:pt x="4871" y="7673"/>
                    <a:pt x="4904" y="7639"/>
                    <a:pt x="4904" y="7639"/>
                  </a:cubicBezTo>
                  <a:cubicBezTo>
                    <a:pt x="4904" y="7239"/>
                    <a:pt x="4904" y="6839"/>
                    <a:pt x="4838" y="6438"/>
                  </a:cubicBezTo>
                  <a:cubicBezTo>
                    <a:pt x="4804" y="6038"/>
                    <a:pt x="4738" y="5638"/>
                    <a:pt x="4638" y="5238"/>
                  </a:cubicBezTo>
                  <a:cubicBezTo>
                    <a:pt x="4404" y="4470"/>
                    <a:pt x="4037" y="3737"/>
                    <a:pt x="3603" y="3069"/>
                  </a:cubicBezTo>
                  <a:cubicBezTo>
                    <a:pt x="3170" y="2402"/>
                    <a:pt x="2669" y="1768"/>
                    <a:pt x="2102" y="1201"/>
                  </a:cubicBezTo>
                  <a:cubicBezTo>
                    <a:pt x="1802" y="935"/>
                    <a:pt x="1469" y="701"/>
                    <a:pt x="1135" y="468"/>
                  </a:cubicBezTo>
                  <a:cubicBezTo>
                    <a:pt x="801" y="267"/>
                    <a:pt x="435" y="10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8037575" y="3130775"/>
              <a:ext cx="236850" cy="622050"/>
            </a:xfrm>
            <a:custGeom>
              <a:avLst/>
              <a:gdLst/>
              <a:ahLst/>
              <a:cxnLst/>
              <a:rect l="l" t="t" r="r" b="b"/>
              <a:pathLst>
                <a:path w="9474" h="24882" extrusionOk="0">
                  <a:moveTo>
                    <a:pt x="2421" y="0"/>
                  </a:moveTo>
                  <a:cubicBezTo>
                    <a:pt x="2151" y="0"/>
                    <a:pt x="1861" y="352"/>
                    <a:pt x="1501" y="1097"/>
                  </a:cubicBezTo>
                  <a:cubicBezTo>
                    <a:pt x="601" y="2965"/>
                    <a:pt x="0" y="4466"/>
                    <a:pt x="2569" y="10971"/>
                  </a:cubicBezTo>
                  <a:cubicBezTo>
                    <a:pt x="5137" y="17476"/>
                    <a:pt x="2302" y="15708"/>
                    <a:pt x="3169" y="19844"/>
                  </a:cubicBezTo>
                  <a:cubicBezTo>
                    <a:pt x="3703" y="22279"/>
                    <a:pt x="5504" y="24214"/>
                    <a:pt x="7906" y="24881"/>
                  </a:cubicBezTo>
                  <a:cubicBezTo>
                    <a:pt x="7906" y="24881"/>
                    <a:pt x="9474" y="23013"/>
                    <a:pt x="8406" y="15808"/>
                  </a:cubicBezTo>
                  <a:cubicBezTo>
                    <a:pt x="7339" y="8603"/>
                    <a:pt x="4470" y="4733"/>
                    <a:pt x="3670" y="2265"/>
                  </a:cubicBezTo>
                  <a:cubicBezTo>
                    <a:pt x="3188" y="801"/>
                    <a:pt x="2828" y="0"/>
                    <a:pt x="24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8356125" y="2928800"/>
              <a:ext cx="249375" cy="648900"/>
            </a:xfrm>
            <a:custGeom>
              <a:avLst/>
              <a:gdLst/>
              <a:ahLst/>
              <a:cxnLst/>
              <a:rect l="l" t="t" r="r" b="b"/>
              <a:pathLst>
                <a:path w="9975" h="25956" extrusionOk="0">
                  <a:moveTo>
                    <a:pt x="4122" y="1"/>
                  </a:moveTo>
                  <a:cubicBezTo>
                    <a:pt x="4104" y="1"/>
                    <a:pt x="4087" y="2"/>
                    <a:pt x="4070" y="3"/>
                  </a:cubicBezTo>
                  <a:cubicBezTo>
                    <a:pt x="2970" y="103"/>
                    <a:pt x="2569" y="4340"/>
                    <a:pt x="2269" y="10344"/>
                  </a:cubicBezTo>
                  <a:cubicBezTo>
                    <a:pt x="2002" y="16382"/>
                    <a:pt x="1" y="15381"/>
                    <a:pt x="101" y="20218"/>
                  </a:cubicBezTo>
                  <a:cubicBezTo>
                    <a:pt x="201" y="25088"/>
                    <a:pt x="2769" y="25955"/>
                    <a:pt x="2769" y="25955"/>
                  </a:cubicBezTo>
                  <a:cubicBezTo>
                    <a:pt x="2769" y="25955"/>
                    <a:pt x="3770" y="24788"/>
                    <a:pt x="5738" y="22786"/>
                  </a:cubicBezTo>
                  <a:cubicBezTo>
                    <a:pt x="7706" y="20818"/>
                    <a:pt x="9975" y="16382"/>
                    <a:pt x="9007" y="9677"/>
                  </a:cubicBezTo>
                  <a:cubicBezTo>
                    <a:pt x="8022" y="3078"/>
                    <a:pt x="5228" y="1"/>
                    <a:pt x="4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7933875" y="3530150"/>
              <a:ext cx="267175" cy="368600"/>
            </a:xfrm>
            <a:custGeom>
              <a:avLst/>
              <a:gdLst/>
              <a:ahLst/>
              <a:cxnLst/>
              <a:rect l="l" t="t" r="r" b="b"/>
              <a:pathLst>
                <a:path w="10687" h="14744" extrusionOk="0">
                  <a:moveTo>
                    <a:pt x="907" y="1"/>
                  </a:moveTo>
                  <a:cubicBezTo>
                    <a:pt x="354" y="1"/>
                    <a:pt x="1" y="835"/>
                    <a:pt x="45" y="2902"/>
                  </a:cubicBezTo>
                  <a:cubicBezTo>
                    <a:pt x="145" y="7538"/>
                    <a:pt x="2214" y="9907"/>
                    <a:pt x="4782" y="11475"/>
                  </a:cubicBezTo>
                  <a:cubicBezTo>
                    <a:pt x="7351" y="13076"/>
                    <a:pt x="10686" y="14744"/>
                    <a:pt x="10686" y="14744"/>
                  </a:cubicBezTo>
                  <a:cubicBezTo>
                    <a:pt x="10686" y="14744"/>
                    <a:pt x="10086" y="11208"/>
                    <a:pt x="8918" y="9507"/>
                  </a:cubicBezTo>
                  <a:cubicBezTo>
                    <a:pt x="7751" y="7805"/>
                    <a:pt x="5182" y="6338"/>
                    <a:pt x="3515" y="3102"/>
                  </a:cubicBezTo>
                  <a:cubicBezTo>
                    <a:pt x="2590" y="1290"/>
                    <a:pt x="1594" y="1"/>
                    <a:pt x="9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7890175" y="3753950"/>
              <a:ext cx="283350" cy="318650"/>
            </a:xfrm>
            <a:custGeom>
              <a:avLst/>
              <a:gdLst/>
              <a:ahLst/>
              <a:cxnLst/>
              <a:rect l="l" t="t" r="r" b="b"/>
              <a:pathLst>
                <a:path w="11334" h="12746" extrusionOk="0">
                  <a:moveTo>
                    <a:pt x="221" y="1"/>
                  </a:moveTo>
                  <a:cubicBezTo>
                    <a:pt x="6" y="1"/>
                    <a:pt x="0" y="208"/>
                    <a:pt x="259" y="655"/>
                  </a:cubicBezTo>
                  <a:cubicBezTo>
                    <a:pt x="1260" y="2356"/>
                    <a:pt x="2427" y="2256"/>
                    <a:pt x="4128" y="5191"/>
                  </a:cubicBezTo>
                  <a:cubicBezTo>
                    <a:pt x="5796" y="8160"/>
                    <a:pt x="5296" y="10328"/>
                    <a:pt x="7664" y="12029"/>
                  </a:cubicBezTo>
                  <a:cubicBezTo>
                    <a:pt x="8423" y="12564"/>
                    <a:pt x="9073" y="12746"/>
                    <a:pt x="9605" y="12746"/>
                  </a:cubicBezTo>
                  <a:cubicBezTo>
                    <a:pt x="10733" y="12746"/>
                    <a:pt x="11334" y="11929"/>
                    <a:pt x="11334" y="11929"/>
                  </a:cubicBezTo>
                  <a:cubicBezTo>
                    <a:pt x="11334" y="11929"/>
                    <a:pt x="8965" y="7359"/>
                    <a:pt x="5496" y="4024"/>
                  </a:cubicBezTo>
                  <a:cubicBezTo>
                    <a:pt x="2955" y="1556"/>
                    <a:pt x="808" y="1"/>
                    <a:pt x="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5"/>
            <p:cNvSpPr/>
            <p:nvPr/>
          </p:nvSpPr>
          <p:spPr>
            <a:xfrm>
              <a:off x="7918725" y="4063650"/>
              <a:ext cx="247300" cy="133650"/>
            </a:xfrm>
            <a:custGeom>
              <a:avLst/>
              <a:gdLst/>
              <a:ahLst/>
              <a:cxnLst/>
              <a:rect l="l" t="t" r="r" b="b"/>
              <a:pathLst>
                <a:path w="9892" h="5346" extrusionOk="0">
                  <a:moveTo>
                    <a:pt x="2178" y="1"/>
                  </a:moveTo>
                  <a:cubicBezTo>
                    <a:pt x="833" y="1"/>
                    <a:pt x="1" y="421"/>
                    <a:pt x="218" y="909"/>
                  </a:cubicBezTo>
                  <a:cubicBezTo>
                    <a:pt x="618" y="1810"/>
                    <a:pt x="2686" y="3277"/>
                    <a:pt x="4754" y="4178"/>
                  </a:cubicBezTo>
                  <a:cubicBezTo>
                    <a:pt x="6822" y="5045"/>
                    <a:pt x="9891" y="5345"/>
                    <a:pt x="9891" y="5345"/>
                  </a:cubicBezTo>
                  <a:cubicBezTo>
                    <a:pt x="9791" y="5045"/>
                    <a:pt x="9691" y="2877"/>
                    <a:pt x="6355" y="1109"/>
                  </a:cubicBezTo>
                  <a:cubicBezTo>
                    <a:pt x="4813" y="300"/>
                    <a:pt x="3313" y="1"/>
                    <a:pt x="2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5"/>
            <p:cNvSpPr/>
            <p:nvPr/>
          </p:nvSpPr>
          <p:spPr>
            <a:xfrm>
              <a:off x="8383650" y="3449550"/>
              <a:ext cx="355275" cy="455050"/>
            </a:xfrm>
            <a:custGeom>
              <a:avLst/>
              <a:gdLst/>
              <a:ahLst/>
              <a:cxnLst/>
              <a:rect l="l" t="t" r="r" b="b"/>
              <a:pathLst>
                <a:path w="14211" h="18202" extrusionOk="0">
                  <a:moveTo>
                    <a:pt x="12745" y="0"/>
                  </a:moveTo>
                  <a:cubicBezTo>
                    <a:pt x="11831" y="0"/>
                    <a:pt x="10422" y="1079"/>
                    <a:pt x="8874" y="2757"/>
                  </a:cubicBezTo>
                  <a:cubicBezTo>
                    <a:pt x="6905" y="4958"/>
                    <a:pt x="7306" y="5259"/>
                    <a:pt x="5338" y="7327"/>
                  </a:cubicBezTo>
                  <a:cubicBezTo>
                    <a:pt x="3370" y="9395"/>
                    <a:pt x="1568" y="8394"/>
                    <a:pt x="801" y="12364"/>
                  </a:cubicBezTo>
                  <a:cubicBezTo>
                    <a:pt x="1" y="16300"/>
                    <a:pt x="1468" y="18201"/>
                    <a:pt x="1468" y="18201"/>
                  </a:cubicBezTo>
                  <a:cubicBezTo>
                    <a:pt x="1468" y="18201"/>
                    <a:pt x="2869" y="17968"/>
                    <a:pt x="5138" y="16500"/>
                  </a:cubicBezTo>
                  <a:cubicBezTo>
                    <a:pt x="7406" y="15032"/>
                    <a:pt x="7006" y="11863"/>
                    <a:pt x="7906" y="9895"/>
                  </a:cubicBezTo>
                  <a:cubicBezTo>
                    <a:pt x="8773" y="7894"/>
                    <a:pt x="10675" y="7127"/>
                    <a:pt x="11842" y="5525"/>
                  </a:cubicBezTo>
                  <a:cubicBezTo>
                    <a:pt x="13010" y="3958"/>
                    <a:pt x="14211" y="1189"/>
                    <a:pt x="13410" y="288"/>
                  </a:cubicBezTo>
                  <a:cubicBezTo>
                    <a:pt x="13237" y="92"/>
                    <a:pt x="13012" y="0"/>
                    <a:pt x="12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8543775" y="3655925"/>
              <a:ext cx="266875" cy="275350"/>
            </a:xfrm>
            <a:custGeom>
              <a:avLst/>
              <a:gdLst/>
              <a:ahLst/>
              <a:cxnLst/>
              <a:rect l="l" t="t" r="r" b="b"/>
              <a:pathLst>
                <a:path w="10675" h="11014" extrusionOk="0">
                  <a:moveTo>
                    <a:pt x="9505" y="1"/>
                  </a:moveTo>
                  <a:cubicBezTo>
                    <a:pt x="9060" y="1"/>
                    <a:pt x="8036" y="1806"/>
                    <a:pt x="6138" y="3975"/>
                  </a:cubicBezTo>
                  <a:cubicBezTo>
                    <a:pt x="3569" y="6944"/>
                    <a:pt x="0" y="11014"/>
                    <a:pt x="0" y="11014"/>
                  </a:cubicBezTo>
                  <a:cubicBezTo>
                    <a:pt x="0" y="11014"/>
                    <a:pt x="6538" y="9412"/>
                    <a:pt x="8606" y="6844"/>
                  </a:cubicBezTo>
                  <a:cubicBezTo>
                    <a:pt x="10674" y="4275"/>
                    <a:pt x="9874" y="2708"/>
                    <a:pt x="9774" y="740"/>
                  </a:cubicBezTo>
                  <a:cubicBezTo>
                    <a:pt x="9748" y="226"/>
                    <a:pt x="9662" y="1"/>
                    <a:pt x="9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8494575" y="3873275"/>
              <a:ext cx="330875" cy="220700"/>
            </a:xfrm>
            <a:custGeom>
              <a:avLst/>
              <a:gdLst/>
              <a:ahLst/>
              <a:cxnLst/>
              <a:rect l="l" t="t" r="r" b="b"/>
              <a:pathLst>
                <a:path w="13235" h="8828" extrusionOk="0">
                  <a:moveTo>
                    <a:pt x="12696" y="1"/>
                  </a:moveTo>
                  <a:cubicBezTo>
                    <a:pt x="11790" y="1"/>
                    <a:pt x="9469" y="1116"/>
                    <a:pt x="5637" y="3587"/>
                  </a:cubicBezTo>
                  <a:cubicBezTo>
                    <a:pt x="0" y="7256"/>
                    <a:pt x="100" y="8824"/>
                    <a:pt x="100" y="8824"/>
                  </a:cubicBezTo>
                  <a:cubicBezTo>
                    <a:pt x="100" y="8824"/>
                    <a:pt x="177" y="8828"/>
                    <a:pt x="317" y="8828"/>
                  </a:cubicBezTo>
                  <a:cubicBezTo>
                    <a:pt x="1252" y="8828"/>
                    <a:pt x="4985" y="8676"/>
                    <a:pt x="7305" y="6356"/>
                  </a:cubicBezTo>
                  <a:cubicBezTo>
                    <a:pt x="9974" y="3687"/>
                    <a:pt x="12442" y="2219"/>
                    <a:pt x="13043" y="718"/>
                  </a:cubicBezTo>
                  <a:cubicBezTo>
                    <a:pt x="13235" y="248"/>
                    <a:pt x="13123" y="1"/>
                    <a:pt x="12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8110800" y="3231875"/>
              <a:ext cx="136100" cy="515925"/>
            </a:xfrm>
            <a:custGeom>
              <a:avLst/>
              <a:gdLst/>
              <a:ahLst/>
              <a:cxnLst/>
              <a:rect l="l" t="t" r="r" b="b"/>
              <a:pathLst>
                <a:path w="5444" h="20637" extrusionOk="0">
                  <a:moveTo>
                    <a:pt x="259" y="1"/>
                  </a:moveTo>
                  <a:cubicBezTo>
                    <a:pt x="128" y="1"/>
                    <a:pt x="0" y="109"/>
                    <a:pt x="40" y="289"/>
                  </a:cubicBezTo>
                  <a:cubicBezTo>
                    <a:pt x="40" y="322"/>
                    <a:pt x="941" y="3425"/>
                    <a:pt x="2308" y="8361"/>
                  </a:cubicBezTo>
                  <a:cubicBezTo>
                    <a:pt x="3676" y="13332"/>
                    <a:pt x="5010" y="20403"/>
                    <a:pt x="5010" y="20470"/>
                  </a:cubicBezTo>
                  <a:cubicBezTo>
                    <a:pt x="5044" y="20570"/>
                    <a:pt x="5110" y="20637"/>
                    <a:pt x="5210" y="20637"/>
                  </a:cubicBezTo>
                  <a:lnTo>
                    <a:pt x="5277" y="20637"/>
                  </a:lnTo>
                  <a:cubicBezTo>
                    <a:pt x="5377" y="20604"/>
                    <a:pt x="5444" y="20504"/>
                    <a:pt x="5444" y="20403"/>
                  </a:cubicBezTo>
                  <a:cubicBezTo>
                    <a:pt x="5444" y="20337"/>
                    <a:pt x="4110" y="13232"/>
                    <a:pt x="2742" y="8261"/>
                  </a:cubicBezTo>
                  <a:cubicBezTo>
                    <a:pt x="1374" y="3291"/>
                    <a:pt x="474" y="189"/>
                    <a:pt x="474" y="156"/>
                  </a:cubicBezTo>
                  <a:cubicBezTo>
                    <a:pt x="434" y="49"/>
                    <a:pt x="346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8413675" y="3012500"/>
              <a:ext cx="109275" cy="572700"/>
            </a:xfrm>
            <a:custGeom>
              <a:avLst/>
              <a:gdLst/>
              <a:ahLst/>
              <a:cxnLst/>
              <a:rect l="l" t="t" r="r" b="b"/>
              <a:pathLst>
                <a:path w="4371" h="22908" extrusionOk="0">
                  <a:moveTo>
                    <a:pt x="2962" y="1"/>
                  </a:moveTo>
                  <a:cubicBezTo>
                    <a:pt x="2831" y="1"/>
                    <a:pt x="2696" y="100"/>
                    <a:pt x="2736" y="258"/>
                  </a:cubicBezTo>
                  <a:cubicBezTo>
                    <a:pt x="2769" y="458"/>
                    <a:pt x="2802" y="691"/>
                    <a:pt x="2869" y="925"/>
                  </a:cubicBezTo>
                  <a:cubicBezTo>
                    <a:pt x="3303" y="3026"/>
                    <a:pt x="3937" y="6229"/>
                    <a:pt x="3236" y="10332"/>
                  </a:cubicBezTo>
                  <a:cubicBezTo>
                    <a:pt x="2435" y="14935"/>
                    <a:pt x="34" y="22574"/>
                    <a:pt x="34" y="22640"/>
                  </a:cubicBezTo>
                  <a:cubicBezTo>
                    <a:pt x="0" y="22741"/>
                    <a:pt x="67" y="22874"/>
                    <a:pt x="201" y="22907"/>
                  </a:cubicBezTo>
                  <a:lnTo>
                    <a:pt x="234" y="22907"/>
                  </a:lnTo>
                  <a:cubicBezTo>
                    <a:pt x="334" y="22907"/>
                    <a:pt x="401" y="22874"/>
                    <a:pt x="467" y="22774"/>
                  </a:cubicBezTo>
                  <a:cubicBezTo>
                    <a:pt x="467" y="22707"/>
                    <a:pt x="2869" y="15002"/>
                    <a:pt x="3636" y="10432"/>
                  </a:cubicBezTo>
                  <a:cubicBezTo>
                    <a:pt x="4370" y="6195"/>
                    <a:pt x="3703" y="2993"/>
                    <a:pt x="3303" y="825"/>
                  </a:cubicBezTo>
                  <a:lnTo>
                    <a:pt x="3169" y="158"/>
                  </a:lnTo>
                  <a:cubicBezTo>
                    <a:pt x="3142" y="48"/>
                    <a:pt x="3053" y="1"/>
                    <a:pt x="2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7974550" y="3599675"/>
              <a:ext cx="224825" cy="300750"/>
            </a:xfrm>
            <a:custGeom>
              <a:avLst/>
              <a:gdLst/>
              <a:ahLst/>
              <a:cxnLst/>
              <a:rect l="l" t="t" r="r" b="b"/>
              <a:pathLst>
                <a:path w="8993" h="12030" extrusionOk="0">
                  <a:moveTo>
                    <a:pt x="268" y="0"/>
                  </a:moveTo>
                  <a:cubicBezTo>
                    <a:pt x="134" y="0"/>
                    <a:pt x="1" y="117"/>
                    <a:pt x="86" y="288"/>
                  </a:cubicBezTo>
                  <a:cubicBezTo>
                    <a:pt x="820" y="2156"/>
                    <a:pt x="1954" y="3390"/>
                    <a:pt x="3389" y="4991"/>
                  </a:cubicBezTo>
                  <a:cubicBezTo>
                    <a:pt x="3856" y="5525"/>
                    <a:pt x="4389" y="6092"/>
                    <a:pt x="4956" y="6759"/>
                  </a:cubicBezTo>
                  <a:cubicBezTo>
                    <a:pt x="6291" y="8360"/>
                    <a:pt x="7492" y="10095"/>
                    <a:pt x="8559" y="11929"/>
                  </a:cubicBezTo>
                  <a:cubicBezTo>
                    <a:pt x="8592" y="11996"/>
                    <a:pt x="8659" y="12029"/>
                    <a:pt x="8726" y="12029"/>
                  </a:cubicBezTo>
                  <a:cubicBezTo>
                    <a:pt x="8759" y="12029"/>
                    <a:pt x="8826" y="12029"/>
                    <a:pt x="8859" y="11996"/>
                  </a:cubicBezTo>
                  <a:cubicBezTo>
                    <a:pt x="8959" y="11929"/>
                    <a:pt x="8993" y="11829"/>
                    <a:pt x="8926" y="11729"/>
                  </a:cubicBezTo>
                  <a:cubicBezTo>
                    <a:pt x="7858" y="9861"/>
                    <a:pt x="6624" y="8127"/>
                    <a:pt x="5257" y="6492"/>
                  </a:cubicBezTo>
                  <a:cubicBezTo>
                    <a:pt x="4690" y="5858"/>
                    <a:pt x="4189" y="5258"/>
                    <a:pt x="3689" y="4724"/>
                  </a:cubicBezTo>
                  <a:cubicBezTo>
                    <a:pt x="2288" y="3156"/>
                    <a:pt x="1187" y="1922"/>
                    <a:pt x="453" y="121"/>
                  </a:cubicBezTo>
                  <a:cubicBezTo>
                    <a:pt x="417" y="37"/>
                    <a:pt x="343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8414500" y="3499250"/>
              <a:ext cx="256050" cy="409500"/>
            </a:xfrm>
            <a:custGeom>
              <a:avLst/>
              <a:gdLst/>
              <a:ahLst/>
              <a:cxnLst/>
              <a:rect l="l" t="t" r="r" b="b"/>
              <a:pathLst>
                <a:path w="10242" h="16380" extrusionOk="0">
                  <a:moveTo>
                    <a:pt x="10003" y="0"/>
                  </a:moveTo>
                  <a:cubicBezTo>
                    <a:pt x="9941" y="0"/>
                    <a:pt x="9884" y="37"/>
                    <a:pt x="9841" y="102"/>
                  </a:cubicBezTo>
                  <a:cubicBezTo>
                    <a:pt x="8940" y="1569"/>
                    <a:pt x="7206" y="3571"/>
                    <a:pt x="5538" y="5505"/>
                  </a:cubicBezTo>
                  <a:cubicBezTo>
                    <a:pt x="4471" y="6740"/>
                    <a:pt x="3470" y="7874"/>
                    <a:pt x="2736" y="8841"/>
                  </a:cubicBezTo>
                  <a:cubicBezTo>
                    <a:pt x="868" y="11343"/>
                    <a:pt x="67" y="15946"/>
                    <a:pt x="34" y="16146"/>
                  </a:cubicBezTo>
                  <a:cubicBezTo>
                    <a:pt x="1" y="16246"/>
                    <a:pt x="101" y="16380"/>
                    <a:pt x="201" y="16380"/>
                  </a:cubicBezTo>
                  <a:lnTo>
                    <a:pt x="234" y="16380"/>
                  </a:lnTo>
                  <a:cubicBezTo>
                    <a:pt x="334" y="16380"/>
                    <a:pt x="401" y="16347"/>
                    <a:pt x="434" y="16246"/>
                  </a:cubicBezTo>
                  <a:cubicBezTo>
                    <a:pt x="468" y="16213"/>
                    <a:pt x="1235" y="11543"/>
                    <a:pt x="3070" y="9141"/>
                  </a:cubicBezTo>
                  <a:cubicBezTo>
                    <a:pt x="3803" y="8174"/>
                    <a:pt x="4804" y="7007"/>
                    <a:pt x="5838" y="5806"/>
                  </a:cubicBezTo>
                  <a:cubicBezTo>
                    <a:pt x="7539" y="3838"/>
                    <a:pt x="9274" y="1836"/>
                    <a:pt x="10208" y="302"/>
                  </a:cubicBezTo>
                  <a:cubicBezTo>
                    <a:pt x="10241" y="202"/>
                    <a:pt x="10208" y="68"/>
                    <a:pt x="10108" y="35"/>
                  </a:cubicBezTo>
                  <a:cubicBezTo>
                    <a:pt x="10072" y="11"/>
                    <a:pt x="10037" y="0"/>
                    <a:pt x="10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8010800" y="4105925"/>
              <a:ext cx="155225" cy="93875"/>
            </a:xfrm>
            <a:custGeom>
              <a:avLst/>
              <a:gdLst/>
              <a:ahLst/>
              <a:cxnLst/>
              <a:rect l="l" t="t" r="r" b="b"/>
              <a:pathLst>
                <a:path w="6209" h="3755" extrusionOk="0">
                  <a:moveTo>
                    <a:pt x="308" y="0"/>
                  </a:moveTo>
                  <a:cubicBezTo>
                    <a:pt x="101" y="0"/>
                    <a:pt x="0" y="269"/>
                    <a:pt x="204" y="385"/>
                  </a:cubicBezTo>
                  <a:cubicBezTo>
                    <a:pt x="2539" y="1553"/>
                    <a:pt x="5841" y="3721"/>
                    <a:pt x="5875" y="3721"/>
                  </a:cubicBezTo>
                  <a:cubicBezTo>
                    <a:pt x="5908" y="3755"/>
                    <a:pt x="5941" y="3755"/>
                    <a:pt x="5975" y="3755"/>
                  </a:cubicBezTo>
                  <a:cubicBezTo>
                    <a:pt x="6042" y="3755"/>
                    <a:pt x="6108" y="3721"/>
                    <a:pt x="6175" y="3688"/>
                  </a:cubicBezTo>
                  <a:cubicBezTo>
                    <a:pt x="6208" y="3588"/>
                    <a:pt x="6208" y="3454"/>
                    <a:pt x="6108" y="3388"/>
                  </a:cubicBezTo>
                  <a:cubicBezTo>
                    <a:pt x="6075" y="3354"/>
                    <a:pt x="2739" y="1186"/>
                    <a:pt x="404" y="19"/>
                  </a:cubicBezTo>
                  <a:cubicBezTo>
                    <a:pt x="370" y="6"/>
                    <a:pt x="338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5"/>
            <p:cNvSpPr/>
            <p:nvPr/>
          </p:nvSpPr>
          <p:spPr>
            <a:xfrm>
              <a:off x="8119300" y="4238975"/>
              <a:ext cx="457850" cy="479525"/>
            </a:xfrm>
            <a:custGeom>
              <a:avLst/>
              <a:gdLst/>
              <a:ahLst/>
              <a:cxnLst/>
              <a:rect l="l" t="t" r="r" b="b"/>
              <a:pathLst>
                <a:path w="18314" h="19181" extrusionOk="0">
                  <a:moveTo>
                    <a:pt x="9157" y="0"/>
                  </a:moveTo>
                  <a:cubicBezTo>
                    <a:pt x="6271" y="0"/>
                    <a:pt x="3386" y="667"/>
                    <a:pt x="2302" y="2002"/>
                  </a:cubicBezTo>
                  <a:cubicBezTo>
                    <a:pt x="0" y="4770"/>
                    <a:pt x="3770" y="14611"/>
                    <a:pt x="5204" y="18013"/>
                  </a:cubicBezTo>
                  <a:cubicBezTo>
                    <a:pt x="5504" y="18714"/>
                    <a:pt x="6205" y="19181"/>
                    <a:pt x="6972" y="19181"/>
                  </a:cubicBezTo>
                  <a:lnTo>
                    <a:pt x="11308" y="19181"/>
                  </a:lnTo>
                  <a:cubicBezTo>
                    <a:pt x="12076" y="19181"/>
                    <a:pt x="12809" y="18714"/>
                    <a:pt x="13110" y="18013"/>
                  </a:cubicBezTo>
                  <a:cubicBezTo>
                    <a:pt x="14511" y="14611"/>
                    <a:pt x="18313" y="4770"/>
                    <a:pt x="16012" y="2002"/>
                  </a:cubicBezTo>
                  <a:cubicBezTo>
                    <a:pt x="14928" y="667"/>
                    <a:pt x="12042" y="0"/>
                    <a:pt x="9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0" name="Google Shape;170;p26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1" name="Google Shape;171;p26"/>
          <p:cNvGrpSpPr/>
          <p:nvPr/>
        </p:nvGrpSpPr>
        <p:grpSpPr>
          <a:xfrm>
            <a:off x="7418900" y="2849600"/>
            <a:ext cx="1184200" cy="1838500"/>
            <a:chOff x="119825" y="2849600"/>
            <a:chExt cx="1184200" cy="1838500"/>
          </a:xfrm>
        </p:grpSpPr>
        <p:sp>
          <p:nvSpPr>
            <p:cNvPr id="172" name="Google Shape;172;p26"/>
            <p:cNvSpPr/>
            <p:nvPr/>
          </p:nvSpPr>
          <p:spPr>
            <a:xfrm>
              <a:off x="748625" y="2904300"/>
              <a:ext cx="170975" cy="1371000"/>
            </a:xfrm>
            <a:custGeom>
              <a:avLst/>
              <a:gdLst/>
              <a:ahLst/>
              <a:cxnLst/>
              <a:rect l="l" t="t" r="r" b="b"/>
              <a:pathLst>
                <a:path w="6839" h="54840" fill="none" extrusionOk="0">
                  <a:moveTo>
                    <a:pt x="6838" y="2836"/>
                  </a:moveTo>
                  <a:cubicBezTo>
                    <a:pt x="6838" y="2836"/>
                    <a:pt x="1701" y="0"/>
                    <a:pt x="1334" y="6438"/>
                  </a:cubicBezTo>
                  <a:cubicBezTo>
                    <a:pt x="967" y="12910"/>
                    <a:pt x="0" y="54840"/>
                    <a:pt x="0" y="54840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715250" y="3079425"/>
              <a:ext cx="104275" cy="1181700"/>
            </a:xfrm>
            <a:custGeom>
              <a:avLst/>
              <a:gdLst/>
              <a:ahLst/>
              <a:cxnLst/>
              <a:rect l="l" t="t" r="r" b="b"/>
              <a:pathLst>
                <a:path w="4171" h="47268" fill="none" extrusionOk="0">
                  <a:moveTo>
                    <a:pt x="1" y="0"/>
                  </a:moveTo>
                  <a:cubicBezTo>
                    <a:pt x="1" y="0"/>
                    <a:pt x="4170" y="9307"/>
                    <a:pt x="2302" y="47268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445075" y="2863825"/>
              <a:ext cx="418650" cy="400100"/>
            </a:xfrm>
            <a:custGeom>
              <a:avLst/>
              <a:gdLst/>
              <a:ahLst/>
              <a:cxnLst/>
              <a:rect l="l" t="t" r="r" b="b"/>
              <a:pathLst>
                <a:path w="16746" h="16004" extrusionOk="0">
                  <a:moveTo>
                    <a:pt x="9575" y="0"/>
                  </a:moveTo>
                  <a:cubicBezTo>
                    <a:pt x="8082" y="0"/>
                    <a:pt x="6471" y="986"/>
                    <a:pt x="6471" y="986"/>
                  </a:cubicBezTo>
                  <a:cubicBezTo>
                    <a:pt x="6471" y="986"/>
                    <a:pt x="8673" y="1619"/>
                    <a:pt x="8606" y="2820"/>
                  </a:cubicBezTo>
                  <a:cubicBezTo>
                    <a:pt x="8535" y="3678"/>
                    <a:pt x="7987" y="4161"/>
                    <a:pt x="7631" y="4161"/>
                  </a:cubicBezTo>
                  <a:cubicBezTo>
                    <a:pt x="7489" y="4161"/>
                    <a:pt x="7377" y="4083"/>
                    <a:pt x="7339" y="3921"/>
                  </a:cubicBezTo>
                  <a:cubicBezTo>
                    <a:pt x="7228" y="3479"/>
                    <a:pt x="6477" y="1617"/>
                    <a:pt x="5217" y="1617"/>
                  </a:cubicBezTo>
                  <a:cubicBezTo>
                    <a:pt x="4956" y="1617"/>
                    <a:pt x="4673" y="1697"/>
                    <a:pt x="4370" y="1886"/>
                  </a:cubicBezTo>
                  <a:cubicBezTo>
                    <a:pt x="3336" y="2487"/>
                    <a:pt x="2602" y="3487"/>
                    <a:pt x="2302" y="4655"/>
                  </a:cubicBezTo>
                  <a:cubicBezTo>
                    <a:pt x="2302" y="4655"/>
                    <a:pt x="2831" y="4600"/>
                    <a:pt x="3522" y="4600"/>
                  </a:cubicBezTo>
                  <a:cubicBezTo>
                    <a:pt x="4773" y="4600"/>
                    <a:pt x="6555" y="4780"/>
                    <a:pt x="6705" y="5789"/>
                  </a:cubicBezTo>
                  <a:cubicBezTo>
                    <a:pt x="6784" y="6255"/>
                    <a:pt x="6666" y="6420"/>
                    <a:pt x="6417" y="6420"/>
                  </a:cubicBezTo>
                  <a:cubicBezTo>
                    <a:pt x="5826" y="6420"/>
                    <a:pt x="4498" y="5492"/>
                    <a:pt x="3302" y="5422"/>
                  </a:cubicBezTo>
                  <a:cubicBezTo>
                    <a:pt x="3070" y="5408"/>
                    <a:pt x="2839" y="5401"/>
                    <a:pt x="2615" y="5401"/>
                  </a:cubicBezTo>
                  <a:cubicBezTo>
                    <a:pt x="1203" y="5401"/>
                    <a:pt x="47" y="5697"/>
                    <a:pt x="134" y="6590"/>
                  </a:cubicBezTo>
                  <a:cubicBezTo>
                    <a:pt x="200" y="7524"/>
                    <a:pt x="134" y="8424"/>
                    <a:pt x="0" y="9325"/>
                  </a:cubicBezTo>
                  <a:cubicBezTo>
                    <a:pt x="901" y="8585"/>
                    <a:pt x="2018" y="8156"/>
                    <a:pt x="3203" y="8156"/>
                  </a:cubicBezTo>
                  <a:cubicBezTo>
                    <a:pt x="3247" y="8156"/>
                    <a:pt x="3291" y="8156"/>
                    <a:pt x="3336" y="8157"/>
                  </a:cubicBezTo>
                  <a:cubicBezTo>
                    <a:pt x="5129" y="8253"/>
                    <a:pt x="5139" y="9364"/>
                    <a:pt x="3632" y="9364"/>
                  </a:cubicBezTo>
                  <a:cubicBezTo>
                    <a:pt x="3569" y="9364"/>
                    <a:pt x="3504" y="9362"/>
                    <a:pt x="3436" y="9358"/>
                  </a:cubicBezTo>
                  <a:cubicBezTo>
                    <a:pt x="3384" y="9355"/>
                    <a:pt x="3333" y="9354"/>
                    <a:pt x="3282" y="9354"/>
                  </a:cubicBezTo>
                  <a:cubicBezTo>
                    <a:pt x="1615" y="9354"/>
                    <a:pt x="234" y="10893"/>
                    <a:pt x="234" y="10893"/>
                  </a:cubicBezTo>
                  <a:cubicBezTo>
                    <a:pt x="234" y="10893"/>
                    <a:pt x="1768" y="13561"/>
                    <a:pt x="3769" y="14862"/>
                  </a:cubicBezTo>
                  <a:cubicBezTo>
                    <a:pt x="4618" y="15438"/>
                    <a:pt x="5231" y="15672"/>
                    <a:pt x="5673" y="15672"/>
                  </a:cubicBezTo>
                  <a:cubicBezTo>
                    <a:pt x="6255" y="15672"/>
                    <a:pt x="6539" y="15265"/>
                    <a:pt x="6672" y="14695"/>
                  </a:cubicBezTo>
                  <a:cubicBezTo>
                    <a:pt x="6901" y="13713"/>
                    <a:pt x="6391" y="11157"/>
                    <a:pt x="7507" y="11157"/>
                  </a:cubicBezTo>
                  <a:cubicBezTo>
                    <a:pt x="7528" y="11157"/>
                    <a:pt x="7550" y="11158"/>
                    <a:pt x="7572" y="11160"/>
                  </a:cubicBezTo>
                  <a:cubicBezTo>
                    <a:pt x="8773" y="11226"/>
                    <a:pt x="5604" y="15663"/>
                    <a:pt x="7105" y="15930"/>
                  </a:cubicBezTo>
                  <a:cubicBezTo>
                    <a:pt x="7391" y="15979"/>
                    <a:pt x="7667" y="16004"/>
                    <a:pt x="7929" y="16004"/>
                  </a:cubicBezTo>
                  <a:cubicBezTo>
                    <a:pt x="9071" y="16004"/>
                    <a:pt x="9948" y="15543"/>
                    <a:pt x="10274" y="14729"/>
                  </a:cubicBezTo>
                  <a:lnTo>
                    <a:pt x="10708" y="13728"/>
                  </a:lnTo>
                  <a:cubicBezTo>
                    <a:pt x="10708" y="13728"/>
                    <a:pt x="10174" y="11126"/>
                    <a:pt x="10408" y="10125"/>
                  </a:cubicBezTo>
                  <a:cubicBezTo>
                    <a:pt x="10475" y="9828"/>
                    <a:pt x="10544" y="9702"/>
                    <a:pt x="10616" y="9702"/>
                  </a:cubicBezTo>
                  <a:cubicBezTo>
                    <a:pt x="10794" y="9702"/>
                    <a:pt x="10985" y="10480"/>
                    <a:pt x="11175" y="11360"/>
                  </a:cubicBezTo>
                  <a:cubicBezTo>
                    <a:pt x="11436" y="12566"/>
                    <a:pt x="11601" y="15367"/>
                    <a:pt x="12107" y="15367"/>
                  </a:cubicBezTo>
                  <a:cubicBezTo>
                    <a:pt x="12118" y="15367"/>
                    <a:pt x="12130" y="15366"/>
                    <a:pt x="12142" y="15363"/>
                  </a:cubicBezTo>
                  <a:cubicBezTo>
                    <a:pt x="12676" y="15229"/>
                    <a:pt x="14344" y="13094"/>
                    <a:pt x="14711" y="12260"/>
                  </a:cubicBezTo>
                  <a:cubicBezTo>
                    <a:pt x="15111" y="11426"/>
                    <a:pt x="12509" y="8858"/>
                    <a:pt x="12542" y="8358"/>
                  </a:cubicBezTo>
                  <a:cubicBezTo>
                    <a:pt x="12549" y="8260"/>
                    <a:pt x="12630" y="8218"/>
                    <a:pt x="12760" y="8218"/>
                  </a:cubicBezTo>
                  <a:cubicBezTo>
                    <a:pt x="13293" y="8218"/>
                    <a:pt x="14642" y="8929"/>
                    <a:pt x="14911" y="9358"/>
                  </a:cubicBezTo>
                  <a:cubicBezTo>
                    <a:pt x="15211" y="9892"/>
                    <a:pt x="15511" y="10592"/>
                    <a:pt x="15511" y="10592"/>
                  </a:cubicBezTo>
                  <a:cubicBezTo>
                    <a:pt x="15511" y="10592"/>
                    <a:pt x="16745" y="9825"/>
                    <a:pt x="16712" y="7424"/>
                  </a:cubicBezTo>
                  <a:cubicBezTo>
                    <a:pt x="16691" y="5933"/>
                    <a:pt x="16002" y="5650"/>
                    <a:pt x="15483" y="5650"/>
                  </a:cubicBezTo>
                  <a:cubicBezTo>
                    <a:pt x="15165" y="5650"/>
                    <a:pt x="14911" y="5756"/>
                    <a:pt x="14911" y="5756"/>
                  </a:cubicBezTo>
                  <a:cubicBezTo>
                    <a:pt x="14911" y="5756"/>
                    <a:pt x="14123" y="6249"/>
                    <a:pt x="13266" y="6249"/>
                  </a:cubicBezTo>
                  <a:cubicBezTo>
                    <a:pt x="12768" y="6249"/>
                    <a:pt x="12246" y="6083"/>
                    <a:pt x="11842" y="5556"/>
                  </a:cubicBezTo>
                  <a:cubicBezTo>
                    <a:pt x="10741" y="4121"/>
                    <a:pt x="12609" y="1486"/>
                    <a:pt x="10941" y="385"/>
                  </a:cubicBezTo>
                  <a:cubicBezTo>
                    <a:pt x="10539" y="106"/>
                    <a:pt x="10063" y="0"/>
                    <a:pt x="9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445075" y="2863825"/>
              <a:ext cx="418650" cy="400100"/>
            </a:xfrm>
            <a:custGeom>
              <a:avLst/>
              <a:gdLst/>
              <a:ahLst/>
              <a:cxnLst/>
              <a:rect l="l" t="t" r="r" b="b"/>
              <a:pathLst>
                <a:path w="16746" h="16004" extrusionOk="0">
                  <a:moveTo>
                    <a:pt x="9575" y="0"/>
                  </a:moveTo>
                  <a:cubicBezTo>
                    <a:pt x="8082" y="0"/>
                    <a:pt x="6471" y="986"/>
                    <a:pt x="6471" y="986"/>
                  </a:cubicBezTo>
                  <a:cubicBezTo>
                    <a:pt x="6471" y="986"/>
                    <a:pt x="8673" y="1619"/>
                    <a:pt x="8606" y="2820"/>
                  </a:cubicBezTo>
                  <a:cubicBezTo>
                    <a:pt x="8535" y="3678"/>
                    <a:pt x="7987" y="4161"/>
                    <a:pt x="7631" y="4161"/>
                  </a:cubicBezTo>
                  <a:cubicBezTo>
                    <a:pt x="7489" y="4161"/>
                    <a:pt x="7377" y="4083"/>
                    <a:pt x="7339" y="3921"/>
                  </a:cubicBezTo>
                  <a:cubicBezTo>
                    <a:pt x="7228" y="3479"/>
                    <a:pt x="6477" y="1617"/>
                    <a:pt x="5217" y="1617"/>
                  </a:cubicBezTo>
                  <a:cubicBezTo>
                    <a:pt x="4956" y="1617"/>
                    <a:pt x="4673" y="1697"/>
                    <a:pt x="4370" y="1886"/>
                  </a:cubicBezTo>
                  <a:cubicBezTo>
                    <a:pt x="3336" y="2487"/>
                    <a:pt x="2602" y="3487"/>
                    <a:pt x="2302" y="4655"/>
                  </a:cubicBezTo>
                  <a:cubicBezTo>
                    <a:pt x="2302" y="4655"/>
                    <a:pt x="2831" y="4600"/>
                    <a:pt x="3522" y="4600"/>
                  </a:cubicBezTo>
                  <a:cubicBezTo>
                    <a:pt x="4773" y="4600"/>
                    <a:pt x="6555" y="4780"/>
                    <a:pt x="6705" y="5789"/>
                  </a:cubicBezTo>
                  <a:cubicBezTo>
                    <a:pt x="6784" y="6255"/>
                    <a:pt x="6666" y="6420"/>
                    <a:pt x="6417" y="6420"/>
                  </a:cubicBezTo>
                  <a:cubicBezTo>
                    <a:pt x="5826" y="6420"/>
                    <a:pt x="4498" y="5492"/>
                    <a:pt x="3302" y="5422"/>
                  </a:cubicBezTo>
                  <a:cubicBezTo>
                    <a:pt x="3070" y="5408"/>
                    <a:pt x="2839" y="5401"/>
                    <a:pt x="2615" y="5401"/>
                  </a:cubicBezTo>
                  <a:cubicBezTo>
                    <a:pt x="1203" y="5401"/>
                    <a:pt x="47" y="5697"/>
                    <a:pt x="134" y="6590"/>
                  </a:cubicBezTo>
                  <a:cubicBezTo>
                    <a:pt x="200" y="7524"/>
                    <a:pt x="134" y="8424"/>
                    <a:pt x="0" y="9325"/>
                  </a:cubicBezTo>
                  <a:cubicBezTo>
                    <a:pt x="901" y="8585"/>
                    <a:pt x="2018" y="8156"/>
                    <a:pt x="3203" y="8156"/>
                  </a:cubicBezTo>
                  <a:cubicBezTo>
                    <a:pt x="3247" y="8156"/>
                    <a:pt x="3291" y="8156"/>
                    <a:pt x="3336" y="8157"/>
                  </a:cubicBezTo>
                  <a:cubicBezTo>
                    <a:pt x="5129" y="8253"/>
                    <a:pt x="5139" y="9364"/>
                    <a:pt x="3632" y="9364"/>
                  </a:cubicBezTo>
                  <a:cubicBezTo>
                    <a:pt x="3569" y="9364"/>
                    <a:pt x="3504" y="9362"/>
                    <a:pt x="3436" y="9358"/>
                  </a:cubicBezTo>
                  <a:cubicBezTo>
                    <a:pt x="3384" y="9355"/>
                    <a:pt x="3333" y="9354"/>
                    <a:pt x="3282" y="9354"/>
                  </a:cubicBezTo>
                  <a:cubicBezTo>
                    <a:pt x="1615" y="9354"/>
                    <a:pt x="234" y="10893"/>
                    <a:pt x="234" y="10893"/>
                  </a:cubicBezTo>
                  <a:cubicBezTo>
                    <a:pt x="234" y="10893"/>
                    <a:pt x="1768" y="13561"/>
                    <a:pt x="3769" y="14862"/>
                  </a:cubicBezTo>
                  <a:cubicBezTo>
                    <a:pt x="4618" y="15438"/>
                    <a:pt x="5231" y="15672"/>
                    <a:pt x="5673" y="15672"/>
                  </a:cubicBezTo>
                  <a:cubicBezTo>
                    <a:pt x="6255" y="15672"/>
                    <a:pt x="6539" y="15265"/>
                    <a:pt x="6672" y="14695"/>
                  </a:cubicBezTo>
                  <a:cubicBezTo>
                    <a:pt x="6901" y="13713"/>
                    <a:pt x="6391" y="11157"/>
                    <a:pt x="7507" y="11157"/>
                  </a:cubicBezTo>
                  <a:cubicBezTo>
                    <a:pt x="7528" y="11157"/>
                    <a:pt x="7550" y="11158"/>
                    <a:pt x="7572" y="11160"/>
                  </a:cubicBezTo>
                  <a:cubicBezTo>
                    <a:pt x="8773" y="11226"/>
                    <a:pt x="5604" y="15663"/>
                    <a:pt x="7105" y="15930"/>
                  </a:cubicBezTo>
                  <a:cubicBezTo>
                    <a:pt x="7391" y="15979"/>
                    <a:pt x="7667" y="16004"/>
                    <a:pt x="7929" y="16004"/>
                  </a:cubicBezTo>
                  <a:cubicBezTo>
                    <a:pt x="9071" y="16004"/>
                    <a:pt x="9948" y="15543"/>
                    <a:pt x="10274" y="14729"/>
                  </a:cubicBezTo>
                  <a:lnTo>
                    <a:pt x="10708" y="13728"/>
                  </a:lnTo>
                  <a:cubicBezTo>
                    <a:pt x="10708" y="13728"/>
                    <a:pt x="10174" y="11126"/>
                    <a:pt x="10408" y="10125"/>
                  </a:cubicBezTo>
                  <a:cubicBezTo>
                    <a:pt x="10475" y="9828"/>
                    <a:pt x="10544" y="9702"/>
                    <a:pt x="10616" y="9702"/>
                  </a:cubicBezTo>
                  <a:cubicBezTo>
                    <a:pt x="10794" y="9702"/>
                    <a:pt x="10985" y="10480"/>
                    <a:pt x="11175" y="11360"/>
                  </a:cubicBezTo>
                  <a:cubicBezTo>
                    <a:pt x="11436" y="12566"/>
                    <a:pt x="11601" y="15367"/>
                    <a:pt x="12107" y="15367"/>
                  </a:cubicBezTo>
                  <a:cubicBezTo>
                    <a:pt x="12118" y="15367"/>
                    <a:pt x="12130" y="15366"/>
                    <a:pt x="12142" y="15363"/>
                  </a:cubicBezTo>
                  <a:cubicBezTo>
                    <a:pt x="12676" y="15229"/>
                    <a:pt x="14344" y="13094"/>
                    <a:pt x="14711" y="12260"/>
                  </a:cubicBezTo>
                  <a:cubicBezTo>
                    <a:pt x="15111" y="11426"/>
                    <a:pt x="12509" y="8858"/>
                    <a:pt x="12542" y="8358"/>
                  </a:cubicBezTo>
                  <a:cubicBezTo>
                    <a:pt x="12549" y="8260"/>
                    <a:pt x="12630" y="8218"/>
                    <a:pt x="12760" y="8218"/>
                  </a:cubicBezTo>
                  <a:cubicBezTo>
                    <a:pt x="13293" y="8218"/>
                    <a:pt x="14642" y="8929"/>
                    <a:pt x="14911" y="9358"/>
                  </a:cubicBezTo>
                  <a:cubicBezTo>
                    <a:pt x="15211" y="9892"/>
                    <a:pt x="15511" y="10592"/>
                    <a:pt x="15511" y="10592"/>
                  </a:cubicBezTo>
                  <a:cubicBezTo>
                    <a:pt x="15511" y="10592"/>
                    <a:pt x="16745" y="9825"/>
                    <a:pt x="16712" y="7424"/>
                  </a:cubicBezTo>
                  <a:cubicBezTo>
                    <a:pt x="16691" y="5933"/>
                    <a:pt x="16002" y="5650"/>
                    <a:pt x="15483" y="5650"/>
                  </a:cubicBezTo>
                  <a:cubicBezTo>
                    <a:pt x="15165" y="5650"/>
                    <a:pt x="14911" y="5756"/>
                    <a:pt x="14911" y="5756"/>
                  </a:cubicBezTo>
                  <a:cubicBezTo>
                    <a:pt x="14911" y="5756"/>
                    <a:pt x="14123" y="6249"/>
                    <a:pt x="13266" y="6249"/>
                  </a:cubicBezTo>
                  <a:cubicBezTo>
                    <a:pt x="12768" y="6249"/>
                    <a:pt x="12246" y="6083"/>
                    <a:pt x="11842" y="5556"/>
                  </a:cubicBezTo>
                  <a:cubicBezTo>
                    <a:pt x="10741" y="4121"/>
                    <a:pt x="12609" y="1486"/>
                    <a:pt x="10941" y="385"/>
                  </a:cubicBezTo>
                  <a:cubicBezTo>
                    <a:pt x="10539" y="106"/>
                    <a:pt x="10063" y="0"/>
                    <a:pt x="9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569325" y="3030225"/>
              <a:ext cx="118450" cy="118450"/>
            </a:xfrm>
            <a:custGeom>
              <a:avLst/>
              <a:gdLst/>
              <a:ahLst/>
              <a:cxnLst/>
              <a:rect l="l" t="t" r="r" b="b"/>
              <a:pathLst>
                <a:path w="4738" h="4738" fill="none" extrusionOk="0">
                  <a:moveTo>
                    <a:pt x="0" y="4737"/>
                  </a:moveTo>
                  <a:cubicBezTo>
                    <a:pt x="1301" y="3169"/>
                    <a:pt x="3169" y="1034"/>
                    <a:pt x="4737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532625" y="3167825"/>
              <a:ext cx="21700" cy="28375"/>
            </a:xfrm>
            <a:custGeom>
              <a:avLst/>
              <a:gdLst/>
              <a:ahLst/>
              <a:cxnLst/>
              <a:rect l="l" t="t" r="r" b="b"/>
              <a:pathLst>
                <a:path w="868" h="1135" fill="none" extrusionOk="0">
                  <a:moveTo>
                    <a:pt x="1" y="1134"/>
                  </a:moveTo>
                  <a:cubicBezTo>
                    <a:pt x="1" y="1134"/>
                    <a:pt x="334" y="701"/>
                    <a:pt x="868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708575" y="3039400"/>
              <a:ext cx="56750" cy="136775"/>
            </a:xfrm>
            <a:custGeom>
              <a:avLst/>
              <a:gdLst/>
              <a:ahLst/>
              <a:cxnLst/>
              <a:rect l="l" t="t" r="r" b="b"/>
              <a:pathLst>
                <a:path w="2270" h="5471" fill="none" extrusionOk="0">
                  <a:moveTo>
                    <a:pt x="1" y="0"/>
                  </a:moveTo>
                  <a:cubicBezTo>
                    <a:pt x="1" y="0"/>
                    <a:pt x="1902" y="2702"/>
                    <a:pt x="2269" y="547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655225" y="3071925"/>
              <a:ext cx="13350" cy="85075"/>
            </a:xfrm>
            <a:custGeom>
              <a:avLst/>
              <a:gdLst/>
              <a:ahLst/>
              <a:cxnLst/>
              <a:rect l="l" t="t" r="r" b="b"/>
              <a:pathLst>
                <a:path w="534" h="3403" fill="none" extrusionOk="0">
                  <a:moveTo>
                    <a:pt x="0" y="300"/>
                  </a:moveTo>
                  <a:cubicBezTo>
                    <a:pt x="0" y="300"/>
                    <a:pt x="534" y="0"/>
                    <a:pt x="334" y="340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633525" y="3005200"/>
              <a:ext cx="20050" cy="35875"/>
            </a:xfrm>
            <a:custGeom>
              <a:avLst/>
              <a:gdLst/>
              <a:ahLst/>
              <a:cxnLst/>
              <a:rect l="l" t="t" r="r" b="b"/>
              <a:pathLst>
                <a:path w="802" h="1435" fill="none" extrusionOk="0">
                  <a:moveTo>
                    <a:pt x="801" y="1435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512625" y="3028550"/>
              <a:ext cx="100075" cy="48400"/>
            </a:xfrm>
            <a:custGeom>
              <a:avLst/>
              <a:gdLst/>
              <a:ahLst/>
              <a:cxnLst/>
              <a:rect l="l" t="t" r="r" b="b"/>
              <a:pathLst>
                <a:path w="4003" h="1936" fill="none" extrusionOk="0">
                  <a:moveTo>
                    <a:pt x="4003" y="1935"/>
                  </a:moveTo>
                  <a:cubicBezTo>
                    <a:pt x="4003" y="1935"/>
                    <a:pt x="1534" y="67"/>
                    <a:pt x="0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712750" y="2849600"/>
              <a:ext cx="478700" cy="487400"/>
            </a:xfrm>
            <a:custGeom>
              <a:avLst/>
              <a:gdLst/>
              <a:ahLst/>
              <a:cxnLst/>
              <a:rect l="l" t="t" r="r" b="b"/>
              <a:pathLst>
                <a:path w="19148" h="19496" extrusionOk="0">
                  <a:moveTo>
                    <a:pt x="12547" y="1"/>
                  </a:moveTo>
                  <a:cubicBezTo>
                    <a:pt x="11445" y="1"/>
                    <a:pt x="11209" y="1254"/>
                    <a:pt x="11209" y="1254"/>
                  </a:cubicBezTo>
                  <a:cubicBezTo>
                    <a:pt x="11209" y="1254"/>
                    <a:pt x="11109" y="4090"/>
                    <a:pt x="8907" y="4223"/>
                  </a:cubicBezTo>
                  <a:cubicBezTo>
                    <a:pt x="8868" y="4226"/>
                    <a:pt x="8829" y="4227"/>
                    <a:pt x="8790" y="4227"/>
                  </a:cubicBezTo>
                  <a:cubicBezTo>
                    <a:pt x="6887" y="4227"/>
                    <a:pt x="5626" y="1422"/>
                    <a:pt x="3794" y="1422"/>
                  </a:cubicBezTo>
                  <a:cubicBezTo>
                    <a:pt x="3573" y="1422"/>
                    <a:pt x="3343" y="1463"/>
                    <a:pt x="3103" y="1555"/>
                  </a:cubicBezTo>
                  <a:cubicBezTo>
                    <a:pt x="868" y="2455"/>
                    <a:pt x="635" y="6458"/>
                    <a:pt x="635" y="6458"/>
                  </a:cubicBezTo>
                  <a:cubicBezTo>
                    <a:pt x="635" y="6458"/>
                    <a:pt x="2001" y="5348"/>
                    <a:pt x="3145" y="5348"/>
                  </a:cubicBezTo>
                  <a:cubicBezTo>
                    <a:pt x="3431" y="5348"/>
                    <a:pt x="3703" y="5417"/>
                    <a:pt x="3937" y="5591"/>
                  </a:cubicBezTo>
                  <a:cubicBezTo>
                    <a:pt x="4984" y="6422"/>
                    <a:pt x="4837" y="7652"/>
                    <a:pt x="4309" y="7652"/>
                  </a:cubicBezTo>
                  <a:cubicBezTo>
                    <a:pt x="4265" y="7652"/>
                    <a:pt x="4219" y="7644"/>
                    <a:pt x="4170" y="7626"/>
                  </a:cubicBezTo>
                  <a:cubicBezTo>
                    <a:pt x="3920" y="7542"/>
                    <a:pt x="3188" y="7360"/>
                    <a:pt x="2412" y="7360"/>
                  </a:cubicBezTo>
                  <a:cubicBezTo>
                    <a:pt x="1328" y="7360"/>
                    <a:pt x="159" y="7716"/>
                    <a:pt x="101" y="9193"/>
                  </a:cubicBezTo>
                  <a:cubicBezTo>
                    <a:pt x="1" y="10661"/>
                    <a:pt x="501" y="12095"/>
                    <a:pt x="1502" y="13163"/>
                  </a:cubicBezTo>
                  <a:cubicBezTo>
                    <a:pt x="1502" y="13163"/>
                    <a:pt x="3483" y="9423"/>
                    <a:pt x="5149" y="9423"/>
                  </a:cubicBezTo>
                  <a:cubicBezTo>
                    <a:pt x="5304" y="9423"/>
                    <a:pt x="5457" y="9456"/>
                    <a:pt x="5605" y="9527"/>
                  </a:cubicBezTo>
                  <a:cubicBezTo>
                    <a:pt x="7339" y="10328"/>
                    <a:pt x="4170" y="11028"/>
                    <a:pt x="2903" y="12663"/>
                  </a:cubicBezTo>
                  <a:cubicBezTo>
                    <a:pt x="1669" y="14330"/>
                    <a:pt x="835" y="16032"/>
                    <a:pt x="1969" y="16632"/>
                  </a:cubicBezTo>
                  <a:cubicBezTo>
                    <a:pt x="2903" y="17232"/>
                    <a:pt x="3770" y="17900"/>
                    <a:pt x="4571" y="18667"/>
                  </a:cubicBezTo>
                  <a:cubicBezTo>
                    <a:pt x="4437" y="17199"/>
                    <a:pt x="4838" y="15731"/>
                    <a:pt x="5671" y="14531"/>
                  </a:cubicBezTo>
                  <a:cubicBezTo>
                    <a:pt x="6215" y="13831"/>
                    <a:pt x="6719" y="13539"/>
                    <a:pt x="7058" y="13539"/>
                  </a:cubicBezTo>
                  <a:cubicBezTo>
                    <a:pt x="7591" y="13539"/>
                    <a:pt x="7714" y="14264"/>
                    <a:pt x="6939" y="15264"/>
                  </a:cubicBezTo>
                  <a:cubicBezTo>
                    <a:pt x="5671" y="16899"/>
                    <a:pt x="6305" y="19467"/>
                    <a:pt x="6305" y="19467"/>
                  </a:cubicBezTo>
                  <a:cubicBezTo>
                    <a:pt x="6305" y="19467"/>
                    <a:pt x="6704" y="19496"/>
                    <a:pt x="7333" y="19496"/>
                  </a:cubicBezTo>
                  <a:cubicBezTo>
                    <a:pt x="8631" y="19496"/>
                    <a:pt x="10913" y="19375"/>
                    <a:pt x="12710" y="18633"/>
                  </a:cubicBezTo>
                  <a:cubicBezTo>
                    <a:pt x="15378" y="17533"/>
                    <a:pt x="15412" y="16532"/>
                    <a:pt x="14544" y="15598"/>
                  </a:cubicBezTo>
                  <a:cubicBezTo>
                    <a:pt x="13677" y="14664"/>
                    <a:pt x="10708" y="13430"/>
                    <a:pt x="11609" y="12262"/>
                  </a:cubicBezTo>
                  <a:cubicBezTo>
                    <a:pt x="11682" y="12166"/>
                    <a:pt x="11766" y="12123"/>
                    <a:pt x="11858" y="12123"/>
                  </a:cubicBezTo>
                  <a:cubicBezTo>
                    <a:pt x="12747" y="12123"/>
                    <a:pt x="14440" y="16187"/>
                    <a:pt x="15662" y="16187"/>
                  </a:cubicBezTo>
                  <a:cubicBezTo>
                    <a:pt x="15808" y="16187"/>
                    <a:pt x="15948" y="16129"/>
                    <a:pt x="16079" y="15998"/>
                  </a:cubicBezTo>
                  <a:cubicBezTo>
                    <a:pt x="17380" y="14631"/>
                    <a:pt x="17747" y="13096"/>
                    <a:pt x="17013" y="12029"/>
                  </a:cubicBezTo>
                  <a:lnTo>
                    <a:pt x="16279" y="10928"/>
                  </a:lnTo>
                  <a:cubicBezTo>
                    <a:pt x="16279" y="10928"/>
                    <a:pt x="13310" y="9694"/>
                    <a:pt x="12476" y="8760"/>
                  </a:cubicBezTo>
                  <a:cubicBezTo>
                    <a:pt x="12108" y="8377"/>
                    <a:pt x="12119" y="8229"/>
                    <a:pt x="12360" y="8229"/>
                  </a:cubicBezTo>
                  <a:cubicBezTo>
                    <a:pt x="12688" y="8229"/>
                    <a:pt x="13438" y="8500"/>
                    <a:pt x="14244" y="8826"/>
                  </a:cubicBezTo>
                  <a:cubicBezTo>
                    <a:pt x="15449" y="9314"/>
                    <a:pt x="17864" y="10715"/>
                    <a:pt x="18664" y="10715"/>
                  </a:cubicBezTo>
                  <a:cubicBezTo>
                    <a:pt x="18794" y="10715"/>
                    <a:pt x="18882" y="10678"/>
                    <a:pt x="18914" y="10594"/>
                  </a:cubicBezTo>
                  <a:cubicBezTo>
                    <a:pt x="19148" y="9961"/>
                    <a:pt x="18147" y="6825"/>
                    <a:pt x="17547" y="5891"/>
                  </a:cubicBezTo>
                  <a:cubicBezTo>
                    <a:pt x="17322" y="5507"/>
                    <a:pt x="16509" y="5412"/>
                    <a:pt x="15579" y="5412"/>
                  </a:cubicBezTo>
                  <a:cubicBezTo>
                    <a:pt x="14666" y="5412"/>
                    <a:pt x="13639" y="5504"/>
                    <a:pt x="12945" y="5504"/>
                  </a:cubicBezTo>
                  <a:cubicBezTo>
                    <a:pt x="12564" y="5504"/>
                    <a:pt x="12283" y="5476"/>
                    <a:pt x="12176" y="5391"/>
                  </a:cubicBezTo>
                  <a:cubicBezTo>
                    <a:pt x="11682" y="5028"/>
                    <a:pt x="13954" y="3722"/>
                    <a:pt x="14749" y="3722"/>
                  </a:cubicBezTo>
                  <a:cubicBezTo>
                    <a:pt x="14759" y="3722"/>
                    <a:pt x="14768" y="3722"/>
                    <a:pt x="14778" y="3723"/>
                  </a:cubicBezTo>
                  <a:cubicBezTo>
                    <a:pt x="15345" y="3790"/>
                    <a:pt x="15879" y="3856"/>
                    <a:pt x="16446" y="3956"/>
                  </a:cubicBezTo>
                  <a:cubicBezTo>
                    <a:pt x="16446" y="3956"/>
                    <a:pt x="16513" y="2188"/>
                    <a:pt x="14077" y="587"/>
                  </a:cubicBezTo>
                  <a:cubicBezTo>
                    <a:pt x="13439" y="159"/>
                    <a:pt x="12939" y="1"/>
                    <a:pt x="12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712750" y="2849600"/>
              <a:ext cx="478700" cy="487400"/>
            </a:xfrm>
            <a:custGeom>
              <a:avLst/>
              <a:gdLst/>
              <a:ahLst/>
              <a:cxnLst/>
              <a:rect l="l" t="t" r="r" b="b"/>
              <a:pathLst>
                <a:path w="19148" h="19496" extrusionOk="0">
                  <a:moveTo>
                    <a:pt x="12547" y="1"/>
                  </a:moveTo>
                  <a:cubicBezTo>
                    <a:pt x="11445" y="1"/>
                    <a:pt x="11209" y="1254"/>
                    <a:pt x="11209" y="1254"/>
                  </a:cubicBezTo>
                  <a:cubicBezTo>
                    <a:pt x="11209" y="1254"/>
                    <a:pt x="11109" y="4090"/>
                    <a:pt x="8907" y="4223"/>
                  </a:cubicBezTo>
                  <a:cubicBezTo>
                    <a:pt x="8868" y="4226"/>
                    <a:pt x="8829" y="4227"/>
                    <a:pt x="8790" y="4227"/>
                  </a:cubicBezTo>
                  <a:cubicBezTo>
                    <a:pt x="6887" y="4227"/>
                    <a:pt x="5626" y="1422"/>
                    <a:pt x="3794" y="1422"/>
                  </a:cubicBezTo>
                  <a:cubicBezTo>
                    <a:pt x="3573" y="1422"/>
                    <a:pt x="3343" y="1463"/>
                    <a:pt x="3103" y="1555"/>
                  </a:cubicBezTo>
                  <a:cubicBezTo>
                    <a:pt x="868" y="2455"/>
                    <a:pt x="635" y="6458"/>
                    <a:pt x="635" y="6458"/>
                  </a:cubicBezTo>
                  <a:cubicBezTo>
                    <a:pt x="635" y="6458"/>
                    <a:pt x="2001" y="5348"/>
                    <a:pt x="3145" y="5348"/>
                  </a:cubicBezTo>
                  <a:cubicBezTo>
                    <a:pt x="3431" y="5348"/>
                    <a:pt x="3703" y="5417"/>
                    <a:pt x="3937" y="5591"/>
                  </a:cubicBezTo>
                  <a:cubicBezTo>
                    <a:pt x="4984" y="6422"/>
                    <a:pt x="4837" y="7652"/>
                    <a:pt x="4309" y="7652"/>
                  </a:cubicBezTo>
                  <a:cubicBezTo>
                    <a:pt x="4265" y="7652"/>
                    <a:pt x="4219" y="7644"/>
                    <a:pt x="4170" y="7626"/>
                  </a:cubicBezTo>
                  <a:cubicBezTo>
                    <a:pt x="3920" y="7542"/>
                    <a:pt x="3188" y="7360"/>
                    <a:pt x="2412" y="7360"/>
                  </a:cubicBezTo>
                  <a:cubicBezTo>
                    <a:pt x="1328" y="7360"/>
                    <a:pt x="159" y="7716"/>
                    <a:pt x="101" y="9193"/>
                  </a:cubicBezTo>
                  <a:cubicBezTo>
                    <a:pt x="1" y="10661"/>
                    <a:pt x="501" y="12095"/>
                    <a:pt x="1502" y="13163"/>
                  </a:cubicBezTo>
                  <a:cubicBezTo>
                    <a:pt x="1502" y="13163"/>
                    <a:pt x="3483" y="9423"/>
                    <a:pt x="5149" y="9423"/>
                  </a:cubicBezTo>
                  <a:cubicBezTo>
                    <a:pt x="5304" y="9423"/>
                    <a:pt x="5457" y="9456"/>
                    <a:pt x="5605" y="9527"/>
                  </a:cubicBezTo>
                  <a:cubicBezTo>
                    <a:pt x="7339" y="10328"/>
                    <a:pt x="4170" y="11028"/>
                    <a:pt x="2903" y="12663"/>
                  </a:cubicBezTo>
                  <a:cubicBezTo>
                    <a:pt x="1669" y="14330"/>
                    <a:pt x="835" y="16032"/>
                    <a:pt x="1969" y="16632"/>
                  </a:cubicBezTo>
                  <a:cubicBezTo>
                    <a:pt x="2903" y="17232"/>
                    <a:pt x="3770" y="17900"/>
                    <a:pt x="4571" y="18667"/>
                  </a:cubicBezTo>
                  <a:cubicBezTo>
                    <a:pt x="4437" y="17199"/>
                    <a:pt x="4838" y="15731"/>
                    <a:pt x="5671" y="14531"/>
                  </a:cubicBezTo>
                  <a:cubicBezTo>
                    <a:pt x="6215" y="13831"/>
                    <a:pt x="6719" y="13539"/>
                    <a:pt x="7058" y="13539"/>
                  </a:cubicBezTo>
                  <a:cubicBezTo>
                    <a:pt x="7591" y="13539"/>
                    <a:pt x="7714" y="14264"/>
                    <a:pt x="6939" y="15264"/>
                  </a:cubicBezTo>
                  <a:cubicBezTo>
                    <a:pt x="5671" y="16899"/>
                    <a:pt x="6305" y="19467"/>
                    <a:pt x="6305" y="19467"/>
                  </a:cubicBezTo>
                  <a:cubicBezTo>
                    <a:pt x="6305" y="19467"/>
                    <a:pt x="6704" y="19496"/>
                    <a:pt x="7333" y="19496"/>
                  </a:cubicBezTo>
                  <a:cubicBezTo>
                    <a:pt x="8631" y="19496"/>
                    <a:pt x="10913" y="19375"/>
                    <a:pt x="12710" y="18633"/>
                  </a:cubicBezTo>
                  <a:cubicBezTo>
                    <a:pt x="15378" y="17533"/>
                    <a:pt x="15412" y="16532"/>
                    <a:pt x="14544" y="15598"/>
                  </a:cubicBezTo>
                  <a:cubicBezTo>
                    <a:pt x="13677" y="14664"/>
                    <a:pt x="10708" y="13430"/>
                    <a:pt x="11609" y="12262"/>
                  </a:cubicBezTo>
                  <a:cubicBezTo>
                    <a:pt x="11682" y="12166"/>
                    <a:pt x="11766" y="12123"/>
                    <a:pt x="11858" y="12123"/>
                  </a:cubicBezTo>
                  <a:cubicBezTo>
                    <a:pt x="12747" y="12123"/>
                    <a:pt x="14440" y="16187"/>
                    <a:pt x="15662" y="16187"/>
                  </a:cubicBezTo>
                  <a:cubicBezTo>
                    <a:pt x="15808" y="16187"/>
                    <a:pt x="15948" y="16129"/>
                    <a:pt x="16079" y="15998"/>
                  </a:cubicBezTo>
                  <a:cubicBezTo>
                    <a:pt x="17380" y="14631"/>
                    <a:pt x="17747" y="13096"/>
                    <a:pt x="17013" y="12029"/>
                  </a:cubicBezTo>
                  <a:lnTo>
                    <a:pt x="16279" y="10928"/>
                  </a:lnTo>
                  <a:cubicBezTo>
                    <a:pt x="16279" y="10928"/>
                    <a:pt x="13310" y="9694"/>
                    <a:pt x="12476" y="8760"/>
                  </a:cubicBezTo>
                  <a:cubicBezTo>
                    <a:pt x="12108" y="8377"/>
                    <a:pt x="12119" y="8229"/>
                    <a:pt x="12360" y="8229"/>
                  </a:cubicBezTo>
                  <a:cubicBezTo>
                    <a:pt x="12688" y="8229"/>
                    <a:pt x="13438" y="8500"/>
                    <a:pt x="14244" y="8826"/>
                  </a:cubicBezTo>
                  <a:cubicBezTo>
                    <a:pt x="15449" y="9314"/>
                    <a:pt x="17864" y="10715"/>
                    <a:pt x="18664" y="10715"/>
                  </a:cubicBezTo>
                  <a:cubicBezTo>
                    <a:pt x="18794" y="10715"/>
                    <a:pt x="18882" y="10678"/>
                    <a:pt x="18914" y="10594"/>
                  </a:cubicBezTo>
                  <a:cubicBezTo>
                    <a:pt x="19148" y="9961"/>
                    <a:pt x="18147" y="6825"/>
                    <a:pt x="17547" y="5891"/>
                  </a:cubicBezTo>
                  <a:cubicBezTo>
                    <a:pt x="17322" y="5507"/>
                    <a:pt x="16509" y="5412"/>
                    <a:pt x="15579" y="5412"/>
                  </a:cubicBezTo>
                  <a:cubicBezTo>
                    <a:pt x="14666" y="5412"/>
                    <a:pt x="13639" y="5504"/>
                    <a:pt x="12945" y="5504"/>
                  </a:cubicBezTo>
                  <a:cubicBezTo>
                    <a:pt x="12564" y="5504"/>
                    <a:pt x="12283" y="5476"/>
                    <a:pt x="12176" y="5391"/>
                  </a:cubicBezTo>
                  <a:cubicBezTo>
                    <a:pt x="11682" y="5028"/>
                    <a:pt x="13954" y="3722"/>
                    <a:pt x="14749" y="3722"/>
                  </a:cubicBezTo>
                  <a:cubicBezTo>
                    <a:pt x="14759" y="3722"/>
                    <a:pt x="14768" y="3722"/>
                    <a:pt x="14778" y="3723"/>
                  </a:cubicBezTo>
                  <a:cubicBezTo>
                    <a:pt x="15345" y="3790"/>
                    <a:pt x="15879" y="3856"/>
                    <a:pt x="16446" y="3956"/>
                  </a:cubicBezTo>
                  <a:cubicBezTo>
                    <a:pt x="16446" y="3956"/>
                    <a:pt x="16513" y="2188"/>
                    <a:pt x="14077" y="587"/>
                  </a:cubicBezTo>
                  <a:cubicBezTo>
                    <a:pt x="13439" y="159"/>
                    <a:pt x="12939" y="1"/>
                    <a:pt x="12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6"/>
            <p:cNvSpPr/>
            <p:nvPr/>
          </p:nvSpPr>
          <p:spPr>
            <a:xfrm>
              <a:off x="925400" y="3026050"/>
              <a:ext cx="39225" cy="199325"/>
            </a:xfrm>
            <a:custGeom>
              <a:avLst/>
              <a:gdLst/>
              <a:ahLst/>
              <a:cxnLst/>
              <a:rect l="l" t="t" r="r" b="b"/>
              <a:pathLst>
                <a:path w="1569" h="7973" fill="none" extrusionOk="0">
                  <a:moveTo>
                    <a:pt x="1569" y="7973"/>
                  </a:moveTo>
                  <a:cubicBezTo>
                    <a:pt x="835" y="5638"/>
                    <a:pt x="1" y="2269"/>
                    <a:pt x="34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6"/>
            <p:cNvSpPr/>
            <p:nvPr/>
          </p:nvSpPr>
          <p:spPr>
            <a:xfrm>
              <a:off x="973775" y="3254550"/>
              <a:ext cx="13375" cy="40875"/>
            </a:xfrm>
            <a:custGeom>
              <a:avLst/>
              <a:gdLst/>
              <a:ahLst/>
              <a:cxnLst/>
              <a:rect l="l" t="t" r="r" b="b"/>
              <a:pathLst>
                <a:path w="535" h="1635" fill="none" extrusionOk="0">
                  <a:moveTo>
                    <a:pt x="534" y="1635"/>
                  </a:moveTo>
                  <a:cubicBezTo>
                    <a:pt x="534" y="1635"/>
                    <a:pt x="301" y="1001"/>
                    <a:pt x="1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6"/>
            <p:cNvSpPr/>
            <p:nvPr/>
          </p:nvSpPr>
          <p:spPr>
            <a:xfrm>
              <a:off x="951250" y="3010200"/>
              <a:ext cx="174325" cy="38400"/>
            </a:xfrm>
            <a:custGeom>
              <a:avLst/>
              <a:gdLst/>
              <a:ahLst/>
              <a:cxnLst/>
              <a:rect l="l" t="t" r="r" b="b"/>
              <a:pathLst>
                <a:path w="6973" h="1536" fill="none" extrusionOk="0">
                  <a:moveTo>
                    <a:pt x="1" y="67"/>
                  </a:moveTo>
                  <a:cubicBezTo>
                    <a:pt x="1" y="67"/>
                    <a:pt x="3970" y="1"/>
                    <a:pt x="6973" y="15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953750" y="3074425"/>
              <a:ext cx="83425" cy="63400"/>
            </a:xfrm>
            <a:custGeom>
              <a:avLst/>
              <a:gdLst/>
              <a:ahLst/>
              <a:cxnLst/>
              <a:rect l="l" t="t" r="r" b="b"/>
              <a:pathLst>
                <a:path w="3337" h="2536" fill="none" extrusionOk="0">
                  <a:moveTo>
                    <a:pt x="1" y="734"/>
                  </a:moveTo>
                  <a:cubicBezTo>
                    <a:pt x="1" y="734"/>
                    <a:pt x="34" y="0"/>
                    <a:pt x="3337" y="25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864525" y="3063575"/>
              <a:ext cx="49225" cy="5025"/>
            </a:xfrm>
            <a:custGeom>
              <a:avLst/>
              <a:gdLst/>
              <a:ahLst/>
              <a:cxnLst/>
              <a:rect l="l" t="t" r="r" b="b"/>
              <a:pathLst>
                <a:path w="1969" h="201" fill="none" extrusionOk="0">
                  <a:moveTo>
                    <a:pt x="1969" y="20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6"/>
            <p:cNvSpPr/>
            <p:nvPr/>
          </p:nvSpPr>
          <p:spPr>
            <a:xfrm>
              <a:off x="805325" y="3134450"/>
              <a:ext cx="116775" cy="66750"/>
            </a:xfrm>
            <a:custGeom>
              <a:avLst/>
              <a:gdLst/>
              <a:ahLst/>
              <a:cxnLst/>
              <a:rect l="l" t="t" r="r" b="b"/>
              <a:pathLst>
                <a:path w="4671" h="2670" fill="none" extrusionOk="0">
                  <a:moveTo>
                    <a:pt x="4670" y="1"/>
                  </a:moveTo>
                  <a:cubicBezTo>
                    <a:pt x="4670" y="1"/>
                    <a:pt x="1135" y="1168"/>
                    <a:pt x="0" y="267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402525" y="3350450"/>
              <a:ext cx="279400" cy="901500"/>
            </a:xfrm>
            <a:custGeom>
              <a:avLst/>
              <a:gdLst/>
              <a:ahLst/>
              <a:cxnLst/>
              <a:rect l="l" t="t" r="r" b="b"/>
              <a:pathLst>
                <a:path w="11176" h="36060" fill="none" extrusionOk="0">
                  <a:moveTo>
                    <a:pt x="1" y="0"/>
                  </a:moveTo>
                  <a:cubicBezTo>
                    <a:pt x="1" y="0"/>
                    <a:pt x="11176" y="7372"/>
                    <a:pt x="11009" y="36060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402525" y="3268600"/>
              <a:ext cx="552925" cy="552150"/>
            </a:xfrm>
            <a:custGeom>
              <a:avLst/>
              <a:gdLst/>
              <a:ahLst/>
              <a:cxnLst/>
              <a:rect l="l" t="t" r="r" b="b"/>
              <a:pathLst>
                <a:path w="22117" h="22086" extrusionOk="0">
                  <a:moveTo>
                    <a:pt x="15338" y="1"/>
                  </a:moveTo>
                  <a:cubicBezTo>
                    <a:pt x="14167" y="1"/>
                    <a:pt x="13811" y="1306"/>
                    <a:pt x="13811" y="1306"/>
                  </a:cubicBezTo>
                  <a:cubicBezTo>
                    <a:pt x="13811" y="1306"/>
                    <a:pt x="13448" y="4509"/>
                    <a:pt x="10915" y="4509"/>
                  </a:cubicBezTo>
                  <a:cubicBezTo>
                    <a:pt x="10902" y="4509"/>
                    <a:pt x="10888" y="4509"/>
                    <a:pt x="10875" y="4509"/>
                  </a:cubicBezTo>
                  <a:cubicBezTo>
                    <a:pt x="8530" y="4448"/>
                    <a:pt x="7325" y="800"/>
                    <a:pt x="5103" y="800"/>
                  </a:cubicBezTo>
                  <a:cubicBezTo>
                    <a:pt x="4891" y="800"/>
                    <a:pt x="4670" y="834"/>
                    <a:pt x="4437" y="906"/>
                  </a:cubicBezTo>
                  <a:cubicBezTo>
                    <a:pt x="1735" y="1707"/>
                    <a:pt x="1102" y="6310"/>
                    <a:pt x="1102" y="6310"/>
                  </a:cubicBezTo>
                  <a:cubicBezTo>
                    <a:pt x="1102" y="6310"/>
                    <a:pt x="2639" y="5239"/>
                    <a:pt x="3916" y="5239"/>
                  </a:cubicBezTo>
                  <a:cubicBezTo>
                    <a:pt x="4310" y="5239"/>
                    <a:pt x="4680" y="5342"/>
                    <a:pt x="4971" y="5609"/>
                  </a:cubicBezTo>
                  <a:cubicBezTo>
                    <a:pt x="6121" y="6638"/>
                    <a:pt x="5871" y="8023"/>
                    <a:pt x="5292" y="8023"/>
                  </a:cubicBezTo>
                  <a:cubicBezTo>
                    <a:pt x="5233" y="8023"/>
                    <a:pt x="5170" y="8009"/>
                    <a:pt x="5105" y="7978"/>
                  </a:cubicBezTo>
                  <a:cubicBezTo>
                    <a:pt x="4769" y="7834"/>
                    <a:pt x="3724" y="7492"/>
                    <a:pt x="2685" y="7492"/>
                  </a:cubicBezTo>
                  <a:cubicBezTo>
                    <a:pt x="1552" y="7492"/>
                    <a:pt x="426" y="7899"/>
                    <a:pt x="234" y="9412"/>
                  </a:cubicBezTo>
                  <a:cubicBezTo>
                    <a:pt x="1" y="11080"/>
                    <a:pt x="435" y="12781"/>
                    <a:pt x="1469" y="14116"/>
                  </a:cubicBezTo>
                  <a:cubicBezTo>
                    <a:pt x="1469" y="14116"/>
                    <a:pt x="4030" y="10152"/>
                    <a:pt x="5953" y="10152"/>
                  </a:cubicBezTo>
                  <a:cubicBezTo>
                    <a:pt x="6169" y="10152"/>
                    <a:pt x="6377" y="10202"/>
                    <a:pt x="6572" y="10313"/>
                  </a:cubicBezTo>
                  <a:cubicBezTo>
                    <a:pt x="8507" y="11414"/>
                    <a:pt x="4771" y="11914"/>
                    <a:pt x="3170" y="13682"/>
                  </a:cubicBezTo>
                  <a:cubicBezTo>
                    <a:pt x="1535" y="15483"/>
                    <a:pt x="468" y="17385"/>
                    <a:pt x="1669" y="18185"/>
                  </a:cubicBezTo>
                  <a:cubicBezTo>
                    <a:pt x="2703" y="18952"/>
                    <a:pt x="3670" y="19820"/>
                    <a:pt x="4504" y="20754"/>
                  </a:cubicBezTo>
                  <a:cubicBezTo>
                    <a:pt x="4504" y="20754"/>
                    <a:pt x="4404" y="18052"/>
                    <a:pt x="6172" y="16084"/>
                  </a:cubicBezTo>
                  <a:cubicBezTo>
                    <a:pt x="6842" y="15364"/>
                    <a:pt x="7433" y="15064"/>
                    <a:pt x="7830" y="15064"/>
                  </a:cubicBezTo>
                  <a:cubicBezTo>
                    <a:pt x="8499" y="15064"/>
                    <a:pt x="8612" y="15920"/>
                    <a:pt x="7606" y="17051"/>
                  </a:cubicBezTo>
                  <a:cubicBezTo>
                    <a:pt x="5972" y="18852"/>
                    <a:pt x="6439" y="21888"/>
                    <a:pt x="6439" y="21888"/>
                  </a:cubicBezTo>
                  <a:cubicBezTo>
                    <a:pt x="6439" y="21888"/>
                    <a:pt x="7772" y="22086"/>
                    <a:pt x="9507" y="22086"/>
                  </a:cubicBezTo>
                  <a:cubicBezTo>
                    <a:pt x="10877" y="22086"/>
                    <a:pt x="12498" y="21962"/>
                    <a:pt x="13911" y="21521"/>
                  </a:cubicBezTo>
                  <a:cubicBezTo>
                    <a:pt x="17080" y="20520"/>
                    <a:pt x="17213" y="19353"/>
                    <a:pt x="16279" y="18185"/>
                  </a:cubicBezTo>
                  <a:cubicBezTo>
                    <a:pt x="15379" y="17051"/>
                    <a:pt x="12076" y="15350"/>
                    <a:pt x="13210" y="14082"/>
                  </a:cubicBezTo>
                  <a:cubicBezTo>
                    <a:pt x="13299" y="13986"/>
                    <a:pt x="13392" y="13942"/>
                    <a:pt x="13491" y="13942"/>
                  </a:cubicBezTo>
                  <a:cubicBezTo>
                    <a:pt x="14546" y="13942"/>
                    <a:pt x="16155" y="18972"/>
                    <a:pt x="17567" y="18972"/>
                  </a:cubicBezTo>
                  <a:cubicBezTo>
                    <a:pt x="17719" y="18972"/>
                    <a:pt x="17868" y="18914"/>
                    <a:pt x="18014" y="18786"/>
                  </a:cubicBezTo>
                  <a:cubicBezTo>
                    <a:pt x="19648" y="17351"/>
                    <a:pt x="20249" y="15617"/>
                    <a:pt x="19515" y="14282"/>
                  </a:cubicBezTo>
                  <a:lnTo>
                    <a:pt x="18781" y="12948"/>
                  </a:lnTo>
                  <a:cubicBezTo>
                    <a:pt x="18781" y="12948"/>
                    <a:pt x="15445" y="11247"/>
                    <a:pt x="14545" y="10113"/>
                  </a:cubicBezTo>
                  <a:cubicBezTo>
                    <a:pt x="14187" y="9649"/>
                    <a:pt x="14192" y="9470"/>
                    <a:pt x="14427" y="9470"/>
                  </a:cubicBezTo>
                  <a:cubicBezTo>
                    <a:pt x="14783" y="9470"/>
                    <a:pt x="15667" y="9884"/>
                    <a:pt x="16613" y="10346"/>
                  </a:cubicBezTo>
                  <a:cubicBezTo>
                    <a:pt x="17985" y="11018"/>
                    <a:pt x="20711" y="12941"/>
                    <a:pt x="21572" y="12941"/>
                  </a:cubicBezTo>
                  <a:cubicBezTo>
                    <a:pt x="21694" y="12941"/>
                    <a:pt x="21779" y="12902"/>
                    <a:pt x="21816" y="12815"/>
                  </a:cubicBezTo>
                  <a:cubicBezTo>
                    <a:pt x="22117" y="12114"/>
                    <a:pt x="21283" y="8411"/>
                    <a:pt x="20716" y="7277"/>
                  </a:cubicBezTo>
                  <a:cubicBezTo>
                    <a:pt x="20149" y="6110"/>
                    <a:pt x="15078" y="6677"/>
                    <a:pt x="14545" y="6210"/>
                  </a:cubicBezTo>
                  <a:cubicBezTo>
                    <a:pt x="14042" y="5739"/>
                    <a:pt x="16528" y="4528"/>
                    <a:pt x="17515" y="4528"/>
                  </a:cubicBezTo>
                  <a:cubicBezTo>
                    <a:pt x="17576" y="4528"/>
                    <a:pt x="17632" y="4532"/>
                    <a:pt x="17680" y="4542"/>
                  </a:cubicBezTo>
                  <a:cubicBezTo>
                    <a:pt x="18314" y="4642"/>
                    <a:pt x="18948" y="4776"/>
                    <a:pt x="19582" y="4942"/>
                  </a:cubicBezTo>
                  <a:cubicBezTo>
                    <a:pt x="19582" y="4942"/>
                    <a:pt x="19815" y="2908"/>
                    <a:pt x="17180" y="806"/>
                  </a:cubicBezTo>
                  <a:cubicBezTo>
                    <a:pt x="16414" y="212"/>
                    <a:pt x="15810" y="1"/>
                    <a:pt x="1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6"/>
            <p:cNvSpPr/>
            <p:nvPr/>
          </p:nvSpPr>
          <p:spPr>
            <a:xfrm>
              <a:off x="402525" y="3268600"/>
              <a:ext cx="552925" cy="552150"/>
            </a:xfrm>
            <a:custGeom>
              <a:avLst/>
              <a:gdLst/>
              <a:ahLst/>
              <a:cxnLst/>
              <a:rect l="l" t="t" r="r" b="b"/>
              <a:pathLst>
                <a:path w="22117" h="22086" extrusionOk="0">
                  <a:moveTo>
                    <a:pt x="15338" y="1"/>
                  </a:moveTo>
                  <a:cubicBezTo>
                    <a:pt x="14167" y="1"/>
                    <a:pt x="13811" y="1306"/>
                    <a:pt x="13811" y="1306"/>
                  </a:cubicBezTo>
                  <a:cubicBezTo>
                    <a:pt x="13811" y="1306"/>
                    <a:pt x="13448" y="4509"/>
                    <a:pt x="10915" y="4509"/>
                  </a:cubicBezTo>
                  <a:cubicBezTo>
                    <a:pt x="10902" y="4509"/>
                    <a:pt x="10888" y="4509"/>
                    <a:pt x="10875" y="4509"/>
                  </a:cubicBezTo>
                  <a:cubicBezTo>
                    <a:pt x="8530" y="4448"/>
                    <a:pt x="7325" y="800"/>
                    <a:pt x="5103" y="800"/>
                  </a:cubicBezTo>
                  <a:cubicBezTo>
                    <a:pt x="4891" y="800"/>
                    <a:pt x="4670" y="834"/>
                    <a:pt x="4437" y="906"/>
                  </a:cubicBezTo>
                  <a:cubicBezTo>
                    <a:pt x="1735" y="1707"/>
                    <a:pt x="1102" y="6310"/>
                    <a:pt x="1102" y="6310"/>
                  </a:cubicBezTo>
                  <a:cubicBezTo>
                    <a:pt x="1102" y="6310"/>
                    <a:pt x="2639" y="5239"/>
                    <a:pt x="3916" y="5239"/>
                  </a:cubicBezTo>
                  <a:cubicBezTo>
                    <a:pt x="4310" y="5239"/>
                    <a:pt x="4680" y="5342"/>
                    <a:pt x="4971" y="5609"/>
                  </a:cubicBezTo>
                  <a:cubicBezTo>
                    <a:pt x="6121" y="6638"/>
                    <a:pt x="5871" y="8023"/>
                    <a:pt x="5292" y="8023"/>
                  </a:cubicBezTo>
                  <a:cubicBezTo>
                    <a:pt x="5233" y="8023"/>
                    <a:pt x="5170" y="8009"/>
                    <a:pt x="5105" y="7978"/>
                  </a:cubicBezTo>
                  <a:cubicBezTo>
                    <a:pt x="4769" y="7834"/>
                    <a:pt x="3724" y="7492"/>
                    <a:pt x="2685" y="7492"/>
                  </a:cubicBezTo>
                  <a:cubicBezTo>
                    <a:pt x="1552" y="7492"/>
                    <a:pt x="426" y="7899"/>
                    <a:pt x="234" y="9412"/>
                  </a:cubicBezTo>
                  <a:cubicBezTo>
                    <a:pt x="1" y="11080"/>
                    <a:pt x="435" y="12781"/>
                    <a:pt x="1469" y="14116"/>
                  </a:cubicBezTo>
                  <a:cubicBezTo>
                    <a:pt x="1469" y="14116"/>
                    <a:pt x="4030" y="10152"/>
                    <a:pt x="5953" y="10152"/>
                  </a:cubicBezTo>
                  <a:cubicBezTo>
                    <a:pt x="6169" y="10152"/>
                    <a:pt x="6377" y="10202"/>
                    <a:pt x="6572" y="10313"/>
                  </a:cubicBezTo>
                  <a:cubicBezTo>
                    <a:pt x="8507" y="11414"/>
                    <a:pt x="4771" y="11914"/>
                    <a:pt x="3170" y="13682"/>
                  </a:cubicBezTo>
                  <a:cubicBezTo>
                    <a:pt x="1535" y="15483"/>
                    <a:pt x="468" y="17385"/>
                    <a:pt x="1669" y="18185"/>
                  </a:cubicBezTo>
                  <a:cubicBezTo>
                    <a:pt x="2703" y="18952"/>
                    <a:pt x="3670" y="19820"/>
                    <a:pt x="4504" y="20754"/>
                  </a:cubicBezTo>
                  <a:cubicBezTo>
                    <a:pt x="4504" y="20754"/>
                    <a:pt x="4404" y="18052"/>
                    <a:pt x="6172" y="16084"/>
                  </a:cubicBezTo>
                  <a:cubicBezTo>
                    <a:pt x="6842" y="15364"/>
                    <a:pt x="7433" y="15064"/>
                    <a:pt x="7830" y="15064"/>
                  </a:cubicBezTo>
                  <a:cubicBezTo>
                    <a:pt x="8499" y="15064"/>
                    <a:pt x="8612" y="15920"/>
                    <a:pt x="7606" y="17051"/>
                  </a:cubicBezTo>
                  <a:cubicBezTo>
                    <a:pt x="5972" y="18852"/>
                    <a:pt x="6439" y="21888"/>
                    <a:pt x="6439" y="21888"/>
                  </a:cubicBezTo>
                  <a:cubicBezTo>
                    <a:pt x="6439" y="21888"/>
                    <a:pt x="7772" y="22086"/>
                    <a:pt x="9507" y="22086"/>
                  </a:cubicBezTo>
                  <a:cubicBezTo>
                    <a:pt x="10877" y="22086"/>
                    <a:pt x="12498" y="21962"/>
                    <a:pt x="13911" y="21521"/>
                  </a:cubicBezTo>
                  <a:cubicBezTo>
                    <a:pt x="17080" y="20520"/>
                    <a:pt x="17213" y="19353"/>
                    <a:pt x="16279" y="18185"/>
                  </a:cubicBezTo>
                  <a:cubicBezTo>
                    <a:pt x="15379" y="17051"/>
                    <a:pt x="12076" y="15350"/>
                    <a:pt x="13210" y="14082"/>
                  </a:cubicBezTo>
                  <a:cubicBezTo>
                    <a:pt x="13299" y="13986"/>
                    <a:pt x="13392" y="13942"/>
                    <a:pt x="13491" y="13942"/>
                  </a:cubicBezTo>
                  <a:cubicBezTo>
                    <a:pt x="14546" y="13942"/>
                    <a:pt x="16155" y="18972"/>
                    <a:pt x="17567" y="18972"/>
                  </a:cubicBezTo>
                  <a:cubicBezTo>
                    <a:pt x="17719" y="18972"/>
                    <a:pt x="17868" y="18914"/>
                    <a:pt x="18014" y="18786"/>
                  </a:cubicBezTo>
                  <a:cubicBezTo>
                    <a:pt x="19648" y="17351"/>
                    <a:pt x="20249" y="15617"/>
                    <a:pt x="19515" y="14282"/>
                  </a:cubicBezTo>
                  <a:lnTo>
                    <a:pt x="18781" y="12948"/>
                  </a:lnTo>
                  <a:cubicBezTo>
                    <a:pt x="18781" y="12948"/>
                    <a:pt x="15445" y="11247"/>
                    <a:pt x="14545" y="10113"/>
                  </a:cubicBezTo>
                  <a:cubicBezTo>
                    <a:pt x="14187" y="9649"/>
                    <a:pt x="14192" y="9470"/>
                    <a:pt x="14427" y="9470"/>
                  </a:cubicBezTo>
                  <a:cubicBezTo>
                    <a:pt x="14783" y="9470"/>
                    <a:pt x="15667" y="9884"/>
                    <a:pt x="16613" y="10346"/>
                  </a:cubicBezTo>
                  <a:cubicBezTo>
                    <a:pt x="17985" y="11018"/>
                    <a:pt x="20711" y="12941"/>
                    <a:pt x="21572" y="12941"/>
                  </a:cubicBezTo>
                  <a:cubicBezTo>
                    <a:pt x="21694" y="12941"/>
                    <a:pt x="21779" y="12902"/>
                    <a:pt x="21816" y="12815"/>
                  </a:cubicBezTo>
                  <a:cubicBezTo>
                    <a:pt x="22117" y="12114"/>
                    <a:pt x="21283" y="8411"/>
                    <a:pt x="20716" y="7277"/>
                  </a:cubicBezTo>
                  <a:cubicBezTo>
                    <a:pt x="20149" y="6110"/>
                    <a:pt x="15078" y="6677"/>
                    <a:pt x="14545" y="6210"/>
                  </a:cubicBezTo>
                  <a:cubicBezTo>
                    <a:pt x="14042" y="5739"/>
                    <a:pt x="16528" y="4528"/>
                    <a:pt x="17515" y="4528"/>
                  </a:cubicBezTo>
                  <a:cubicBezTo>
                    <a:pt x="17576" y="4528"/>
                    <a:pt x="17632" y="4532"/>
                    <a:pt x="17680" y="4542"/>
                  </a:cubicBezTo>
                  <a:cubicBezTo>
                    <a:pt x="18314" y="4642"/>
                    <a:pt x="18948" y="4776"/>
                    <a:pt x="19582" y="4942"/>
                  </a:cubicBezTo>
                  <a:cubicBezTo>
                    <a:pt x="19582" y="4942"/>
                    <a:pt x="19815" y="2908"/>
                    <a:pt x="17180" y="806"/>
                  </a:cubicBezTo>
                  <a:cubicBezTo>
                    <a:pt x="16414" y="212"/>
                    <a:pt x="15810" y="1"/>
                    <a:pt x="15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6"/>
            <p:cNvSpPr/>
            <p:nvPr/>
          </p:nvSpPr>
          <p:spPr>
            <a:xfrm>
              <a:off x="651050" y="3462200"/>
              <a:ext cx="30875" cy="234350"/>
            </a:xfrm>
            <a:custGeom>
              <a:avLst/>
              <a:gdLst/>
              <a:ahLst/>
              <a:cxnLst/>
              <a:rect l="l" t="t" r="r" b="b"/>
              <a:pathLst>
                <a:path w="1235" h="9374" fill="none" extrusionOk="0">
                  <a:moveTo>
                    <a:pt x="1235" y="9374"/>
                  </a:moveTo>
                  <a:cubicBezTo>
                    <a:pt x="634" y="6572"/>
                    <a:pt x="0" y="2636"/>
                    <a:pt x="267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690250" y="3730725"/>
              <a:ext cx="11700" cy="48400"/>
            </a:xfrm>
            <a:custGeom>
              <a:avLst/>
              <a:gdLst/>
              <a:ahLst/>
              <a:cxnLst/>
              <a:rect l="l" t="t" r="r" b="b"/>
              <a:pathLst>
                <a:path w="468" h="1936" fill="none" extrusionOk="0">
                  <a:moveTo>
                    <a:pt x="467" y="1935"/>
                  </a:moveTo>
                  <a:cubicBezTo>
                    <a:pt x="467" y="1935"/>
                    <a:pt x="267" y="1168"/>
                    <a:pt x="0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6"/>
            <p:cNvSpPr/>
            <p:nvPr/>
          </p:nvSpPr>
          <p:spPr>
            <a:xfrm>
              <a:off x="686075" y="3448850"/>
              <a:ext cx="198500" cy="58400"/>
            </a:xfrm>
            <a:custGeom>
              <a:avLst/>
              <a:gdLst/>
              <a:ahLst/>
              <a:cxnLst/>
              <a:rect l="l" t="t" r="r" b="b"/>
              <a:pathLst>
                <a:path w="7940" h="2336" fill="none" extrusionOk="0">
                  <a:moveTo>
                    <a:pt x="0" y="1"/>
                  </a:moveTo>
                  <a:cubicBezTo>
                    <a:pt x="0" y="1"/>
                    <a:pt x="4604" y="267"/>
                    <a:pt x="7939" y="23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6"/>
            <p:cNvSpPr/>
            <p:nvPr/>
          </p:nvSpPr>
          <p:spPr>
            <a:xfrm>
              <a:off x="681900" y="3520575"/>
              <a:ext cx="92600" cy="80900"/>
            </a:xfrm>
            <a:custGeom>
              <a:avLst/>
              <a:gdLst/>
              <a:ahLst/>
              <a:cxnLst/>
              <a:rect l="l" t="t" r="r" b="b"/>
              <a:pathLst>
                <a:path w="3704" h="3236" fill="none" extrusionOk="0">
                  <a:moveTo>
                    <a:pt x="1" y="868"/>
                  </a:moveTo>
                  <a:cubicBezTo>
                    <a:pt x="1" y="868"/>
                    <a:pt x="134" y="0"/>
                    <a:pt x="3703" y="32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6"/>
            <p:cNvSpPr/>
            <p:nvPr/>
          </p:nvSpPr>
          <p:spPr>
            <a:xfrm>
              <a:off x="559325" y="3356275"/>
              <a:ext cx="66725" cy="77600"/>
            </a:xfrm>
            <a:custGeom>
              <a:avLst/>
              <a:gdLst/>
              <a:ahLst/>
              <a:cxnLst/>
              <a:rect l="l" t="t" r="r" b="b"/>
              <a:pathLst>
                <a:path w="2669" h="3104" fill="none" extrusionOk="0">
                  <a:moveTo>
                    <a:pt x="2669" y="3103"/>
                  </a:moveTo>
                  <a:cubicBezTo>
                    <a:pt x="2669" y="3103"/>
                    <a:pt x="2569" y="1102"/>
                    <a:pt x="0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582675" y="3499725"/>
              <a:ext cx="55875" cy="10025"/>
            </a:xfrm>
            <a:custGeom>
              <a:avLst/>
              <a:gdLst/>
              <a:ahLst/>
              <a:cxnLst/>
              <a:rect l="l" t="t" r="r" b="b"/>
              <a:pathLst>
                <a:path w="2235" h="401" fill="none" extrusionOk="0">
                  <a:moveTo>
                    <a:pt x="2235" y="401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500950" y="3586450"/>
              <a:ext cx="140950" cy="65900"/>
            </a:xfrm>
            <a:custGeom>
              <a:avLst/>
              <a:gdLst/>
              <a:ahLst/>
              <a:cxnLst/>
              <a:rect l="l" t="t" r="r" b="b"/>
              <a:pathLst>
                <a:path w="5638" h="2636" fill="none" extrusionOk="0">
                  <a:moveTo>
                    <a:pt x="5637" y="1"/>
                  </a:moveTo>
                  <a:cubicBezTo>
                    <a:pt x="5637" y="1"/>
                    <a:pt x="1434" y="1068"/>
                    <a:pt x="0" y="26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511775" y="3573100"/>
              <a:ext cx="199350" cy="683025"/>
            </a:xfrm>
            <a:custGeom>
              <a:avLst/>
              <a:gdLst/>
              <a:ahLst/>
              <a:cxnLst/>
              <a:rect l="l" t="t" r="r" b="b"/>
              <a:pathLst>
                <a:path w="7974" h="27321" fill="none" extrusionOk="0">
                  <a:moveTo>
                    <a:pt x="1" y="13677"/>
                  </a:moveTo>
                  <a:cubicBezTo>
                    <a:pt x="1" y="13677"/>
                    <a:pt x="7206" y="19181"/>
                    <a:pt x="7973" y="27320"/>
                  </a:cubicBezTo>
                  <a:lnTo>
                    <a:pt x="6472" y="1"/>
                  </a:ln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711100" y="3772425"/>
              <a:ext cx="236850" cy="483700"/>
            </a:xfrm>
            <a:custGeom>
              <a:avLst/>
              <a:gdLst/>
              <a:ahLst/>
              <a:cxnLst/>
              <a:rect l="l" t="t" r="r" b="b"/>
              <a:pathLst>
                <a:path w="9474" h="19348" fill="none" extrusionOk="0">
                  <a:moveTo>
                    <a:pt x="9473" y="1701"/>
                  </a:moveTo>
                  <a:cubicBezTo>
                    <a:pt x="0" y="0"/>
                    <a:pt x="0" y="19347"/>
                    <a:pt x="0" y="19347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601850" y="3250375"/>
              <a:ext cx="397800" cy="1001575"/>
            </a:xfrm>
            <a:custGeom>
              <a:avLst/>
              <a:gdLst/>
              <a:ahLst/>
              <a:cxnLst/>
              <a:rect l="l" t="t" r="r" b="b"/>
              <a:pathLst>
                <a:path w="15912" h="40063" fill="none" extrusionOk="0">
                  <a:moveTo>
                    <a:pt x="5504" y="40063"/>
                  </a:moveTo>
                  <a:cubicBezTo>
                    <a:pt x="5504" y="40063"/>
                    <a:pt x="0" y="1"/>
                    <a:pt x="15912" y="1"/>
                  </a:cubicBezTo>
                </a:path>
              </a:pathLst>
            </a:custGeom>
            <a:solidFill>
              <a:schemeClr val="dk1"/>
            </a:solidFill>
            <a:ln w="2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685650" y="3659250"/>
              <a:ext cx="610050" cy="617725"/>
            </a:xfrm>
            <a:custGeom>
              <a:avLst/>
              <a:gdLst/>
              <a:ahLst/>
              <a:cxnLst/>
              <a:rect l="l" t="t" r="r" b="b"/>
              <a:pathLst>
                <a:path w="24402" h="24709" extrusionOk="0">
                  <a:moveTo>
                    <a:pt x="15723" y="0"/>
                  </a:moveTo>
                  <a:cubicBezTo>
                    <a:pt x="14237" y="0"/>
                    <a:pt x="12608" y="1077"/>
                    <a:pt x="12726" y="2492"/>
                  </a:cubicBezTo>
                  <a:cubicBezTo>
                    <a:pt x="12928" y="4777"/>
                    <a:pt x="10813" y="5813"/>
                    <a:pt x="9008" y="5813"/>
                  </a:cubicBezTo>
                  <a:cubicBezTo>
                    <a:pt x="8125" y="5813"/>
                    <a:pt x="7316" y="5565"/>
                    <a:pt x="6889" y="5094"/>
                  </a:cubicBezTo>
                  <a:cubicBezTo>
                    <a:pt x="6388" y="4529"/>
                    <a:pt x="5669" y="4181"/>
                    <a:pt x="4882" y="4181"/>
                  </a:cubicBezTo>
                  <a:cubicBezTo>
                    <a:pt x="3628" y="4181"/>
                    <a:pt x="2202" y="5066"/>
                    <a:pt x="1218" y="7363"/>
                  </a:cubicBezTo>
                  <a:cubicBezTo>
                    <a:pt x="1" y="10121"/>
                    <a:pt x="505" y="10473"/>
                    <a:pt x="841" y="10473"/>
                  </a:cubicBezTo>
                  <a:cubicBezTo>
                    <a:pt x="956" y="10473"/>
                    <a:pt x="1051" y="10431"/>
                    <a:pt x="1051" y="10431"/>
                  </a:cubicBezTo>
                  <a:cubicBezTo>
                    <a:pt x="1051" y="10431"/>
                    <a:pt x="4120" y="9464"/>
                    <a:pt x="6055" y="8797"/>
                  </a:cubicBezTo>
                  <a:cubicBezTo>
                    <a:pt x="7555" y="8306"/>
                    <a:pt x="9476" y="7213"/>
                    <a:pt x="10326" y="7213"/>
                  </a:cubicBezTo>
                  <a:cubicBezTo>
                    <a:pt x="10572" y="7213"/>
                    <a:pt x="10728" y="7305"/>
                    <a:pt x="10758" y="7529"/>
                  </a:cubicBezTo>
                  <a:cubicBezTo>
                    <a:pt x="10925" y="8497"/>
                    <a:pt x="9457" y="9464"/>
                    <a:pt x="7689" y="9798"/>
                  </a:cubicBezTo>
                  <a:cubicBezTo>
                    <a:pt x="5888" y="10098"/>
                    <a:pt x="1218" y="11399"/>
                    <a:pt x="1685" y="12366"/>
                  </a:cubicBezTo>
                  <a:cubicBezTo>
                    <a:pt x="2186" y="13334"/>
                    <a:pt x="3320" y="16269"/>
                    <a:pt x="3320" y="16269"/>
                  </a:cubicBezTo>
                  <a:cubicBezTo>
                    <a:pt x="4687" y="15101"/>
                    <a:pt x="6155" y="14001"/>
                    <a:pt x="7689" y="13033"/>
                  </a:cubicBezTo>
                  <a:cubicBezTo>
                    <a:pt x="8537" y="12509"/>
                    <a:pt x="9254" y="12272"/>
                    <a:pt x="9734" y="12272"/>
                  </a:cubicBezTo>
                  <a:cubicBezTo>
                    <a:pt x="10444" y="12272"/>
                    <a:pt x="10635" y="12791"/>
                    <a:pt x="9958" y="13667"/>
                  </a:cubicBezTo>
                  <a:cubicBezTo>
                    <a:pt x="8824" y="15168"/>
                    <a:pt x="5588" y="16769"/>
                    <a:pt x="6222" y="18704"/>
                  </a:cubicBezTo>
                  <a:cubicBezTo>
                    <a:pt x="6889" y="20639"/>
                    <a:pt x="10758" y="23074"/>
                    <a:pt x="10758" y="23074"/>
                  </a:cubicBezTo>
                  <a:cubicBezTo>
                    <a:pt x="10758" y="23074"/>
                    <a:pt x="11259" y="19038"/>
                    <a:pt x="12393" y="17737"/>
                  </a:cubicBezTo>
                  <a:cubicBezTo>
                    <a:pt x="12686" y="17400"/>
                    <a:pt x="12904" y="17249"/>
                    <a:pt x="13059" y="17249"/>
                  </a:cubicBezTo>
                  <a:cubicBezTo>
                    <a:pt x="13505" y="17249"/>
                    <a:pt x="13441" y="18490"/>
                    <a:pt x="13193" y="20172"/>
                  </a:cubicBezTo>
                  <a:cubicBezTo>
                    <a:pt x="13027" y="21106"/>
                    <a:pt x="12927" y="22106"/>
                    <a:pt x="12893" y="23074"/>
                  </a:cubicBezTo>
                  <a:lnTo>
                    <a:pt x="17430" y="24708"/>
                  </a:lnTo>
                  <a:cubicBezTo>
                    <a:pt x="18164" y="23574"/>
                    <a:pt x="18964" y="22473"/>
                    <a:pt x="19831" y="21473"/>
                  </a:cubicBezTo>
                  <a:lnTo>
                    <a:pt x="20665" y="20639"/>
                  </a:lnTo>
                  <a:cubicBezTo>
                    <a:pt x="20665" y="20639"/>
                    <a:pt x="17130" y="17570"/>
                    <a:pt x="16963" y="15635"/>
                  </a:cubicBezTo>
                  <a:cubicBezTo>
                    <a:pt x="16908" y="14995"/>
                    <a:pt x="17147" y="14771"/>
                    <a:pt x="17522" y="14771"/>
                  </a:cubicBezTo>
                  <a:cubicBezTo>
                    <a:pt x="18298" y="14771"/>
                    <a:pt x="19658" y="15733"/>
                    <a:pt x="20198" y="15935"/>
                  </a:cubicBezTo>
                  <a:cubicBezTo>
                    <a:pt x="20999" y="16269"/>
                    <a:pt x="22300" y="18537"/>
                    <a:pt x="22300" y="18537"/>
                  </a:cubicBezTo>
                  <a:cubicBezTo>
                    <a:pt x="22300" y="18537"/>
                    <a:pt x="23100" y="14801"/>
                    <a:pt x="23267" y="13500"/>
                  </a:cubicBezTo>
                  <a:lnTo>
                    <a:pt x="23434" y="12233"/>
                  </a:lnTo>
                  <a:cubicBezTo>
                    <a:pt x="23434" y="12233"/>
                    <a:pt x="20032" y="10932"/>
                    <a:pt x="18731" y="10932"/>
                  </a:cubicBezTo>
                  <a:cubicBezTo>
                    <a:pt x="17953" y="10932"/>
                    <a:pt x="17413" y="11278"/>
                    <a:pt x="17105" y="11278"/>
                  </a:cubicBezTo>
                  <a:cubicBezTo>
                    <a:pt x="16898" y="11278"/>
                    <a:pt x="16796" y="11121"/>
                    <a:pt x="16796" y="10598"/>
                  </a:cubicBezTo>
                  <a:cubicBezTo>
                    <a:pt x="16796" y="9412"/>
                    <a:pt x="17878" y="8642"/>
                    <a:pt x="19156" y="8642"/>
                  </a:cubicBezTo>
                  <a:cubicBezTo>
                    <a:pt x="19280" y="8642"/>
                    <a:pt x="19405" y="8649"/>
                    <a:pt x="19531" y="8664"/>
                  </a:cubicBezTo>
                  <a:cubicBezTo>
                    <a:pt x="20866" y="8864"/>
                    <a:pt x="22166" y="9197"/>
                    <a:pt x="23434" y="9631"/>
                  </a:cubicBezTo>
                  <a:cubicBezTo>
                    <a:pt x="23434" y="9631"/>
                    <a:pt x="24401" y="8830"/>
                    <a:pt x="24068" y="6395"/>
                  </a:cubicBezTo>
                  <a:cubicBezTo>
                    <a:pt x="23869" y="4783"/>
                    <a:pt x="23436" y="4238"/>
                    <a:pt x="22605" y="4238"/>
                  </a:cubicBezTo>
                  <a:cubicBezTo>
                    <a:pt x="22181" y="4238"/>
                    <a:pt x="21653" y="4380"/>
                    <a:pt x="20999" y="4594"/>
                  </a:cubicBezTo>
                  <a:cubicBezTo>
                    <a:pt x="19064" y="5261"/>
                    <a:pt x="17763" y="6695"/>
                    <a:pt x="16296" y="6695"/>
                  </a:cubicBezTo>
                  <a:cubicBezTo>
                    <a:pt x="14828" y="6695"/>
                    <a:pt x="15662" y="4928"/>
                    <a:pt x="16629" y="4427"/>
                  </a:cubicBezTo>
                  <a:cubicBezTo>
                    <a:pt x="17597" y="3960"/>
                    <a:pt x="20032" y="2993"/>
                    <a:pt x="20532" y="2826"/>
                  </a:cubicBezTo>
                  <a:cubicBezTo>
                    <a:pt x="20999" y="2659"/>
                    <a:pt x="17930" y="391"/>
                    <a:pt x="16296" y="57"/>
                  </a:cubicBezTo>
                  <a:cubicBezTo>
                    <a:pt x="16110" y="19"/>
                    <a:pt x="15918" y="0"/>
                    <a:pt x="157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1037150" y="3912525"/>
              <a:ext cx="75925" cy="251025"/>
            </a:xfrm>
            <a:custGeom>
              <a:avLst/>
              <a:gdLst/>
              <a:ahLst/>
              <a:cxnLst/>
              <a:rect l="l" t="t" r="r" b="b"/>
              <a:pathLst>
                <a:path w="3037" h="10041" fill="none" extrusionOk="0">
                  <a:moveTo>
                    <a:pt x="1" y="0"/>
                  </a:moveTo>
                  <a:cubicBezTo>
                    <a:pt x="1402" y="3203"/>
                    <a:pt x="2436" y="6572"/>
                    <a:pt x="3036" y="1004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987125" y="3713200"/>
              <a:ext cx="93425" cy="166825"/>
            </a:xfrm>
            <a:custGeom>
              <a:avLst/>
              <a:gdLst/>
              <a:ahLst/>
              <a:cxnLst/>
              <a:rect l="l" t="t" r="r" b="b"/>
              <a:pathLst>
                <a:path w="3737" h="6673" fill="none" extrusionOk="0">
                  <a:moveTo>
                    <a:pt x="1401" y="6672"/>
                  </a:moveTo>
                  <a:cubicBezTo>
                    <a:pt x="601" y="4938"/>
                    <a:pt x="0" y="3904"/>
                    <a:pt x="0" y="3904"/>
                  </a:cubicBezTo>
                  <a:cubicBezTo>
                    <a:pt x="901" y="3470"/>
                    <a:pt x="1635" y="2803"/>
                    <a:pt x="2102" y="1969"/>
                  </a:cubicBezTo>
                  <a:cubicBezTo>
                    <a:pt x="2502" y="1168"/>
                    <a:pt x="3036" y="501"/>
                    <a:pt x="3736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845350" y="3887500"/>
              <a:ext cx="145975" cy="60900"/>
            </a:xfrm>
            <a:custGeom>
              <a:avLst/>
              <a:gdLst/>
              <a:ahLst/>
              <a:cxnLst/>
              <a:rect l="l" t="t" r="r" b="b"/>
              <a:pathLst>
                <a:path w="5839" h="2436" fill="none" extrusionOk="0">
                  <a:moveTo>
                    <a:pt x="1" y="2436"/>
                  </a:moveTo>
                  <a:cubicBezTo>
                    <a:pt x="1" y="2436"/>
                    <a:pt x="5838" y="1"/>
                    <a:pt x="5838" y="50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914575" y="3968400"/>
              <a:ext cx="133450" cy="170150"/>
            </a:xfrm>
            <a:custGeom>
              <a:avLst/>
              <a:gdLst/>
              <a:ahLst/>
              <a:cxnLst/>
              <a:rect l="l" t="t" r="r" b="b"/>
              <a:pathLst>
                <a:path w="5338" h="6806" fill="none" extrusionOk="0">
                  <a:moveTo>
                    <a:pt x="5337" y="0"/>
                  </a:moveTo>
                  <a:cubicBezTo>
                    <a:pt x="4203" y="934"/>
                    <a:pt x="3169" y="1968"/>
                    <a:pt x="2268" y="3102"/>
                  </a:cubicBezTo>
                  <a:cubicBezTo>
                    <a:pt x="1301" y="4203"/>
                    <a:pt x="534" y="5471"/>
                    <a:pt x="0" y="680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711925" y="3099725"/>
              <a:ext cx="592100" cy="600175"/>
            </a:xfrm>
            <a:custGeom>
              <a:avLst/>
              <a:gdLst/>
              <a:ahLst/>
              <a:cxnLst/>
              <a:rect l="l" t="t" r="r" b="b"/>
              <a:pathLst>
                <a:path w="23684" h="24007" extrusionOk="0">
                  <a:moveTo>
                    <a:pt x="9340" y="11797"/>
                  </a:moveTo>
                  <a:cubicBezTo>
                    <a:pt x="11326" y="12183"/>
                    <a:pt x="9664" y="12706"/>
                    <a:pt x="8708" y="12706"/>
                  </a:cubicBezTo>
                  <a:cubicBezTo>
                    <a:pt x="8507" y="12706"/>
                    <a:pt x="8338" y="12683"/>
                    <a:pt x="8240" y="12631"/>
                  </a:cubicBezTo>
                  <a:cubicBezTo>
                    <a:pt x="7673" y="12364"/>
                    <a:pt x="9340" y="11797"/>
                    <a:pt x="9340" y="11797"/>
                  </a:cubicBezTo>
                  <a:close/>
                  <a:moveTo>
                    <a:pt x="7916" y="16730"/>
                  </a:moveTo>
                  <a:cubicBezTo>
                    <a:pt x="8791" y="16730"/>
                    <a:pt x="7617" y="18798"/>
                    <a:pt x="6452" y="18798"/>
                  </a:cubicBezTo>
                  <a:cubicBezTo>
                    <a:pt x="6312" y="18798"/>
                    <a:pt x="6173" y="18768"/>
                    <a:pt x="6038" y="18702"/>
                  </a:cubicBezTo>
                  <a:cubicBezTo>
                    <a:pt x="4770" y="18035"/>
                    <a:pt x="7839" y="16734"/>
                    <a:pt x="7839" y="16734"/>
                  </a:cubicBezTo>
                  <a:cubicBezTo>
                    <a:pt x="7866" y="16731"/>
                    <a:pt x="7892" y="16730"/>
                    <a:pt x="7916" y="16730"/>
                  </a:cubicBezTo>
                  <a:close/>
                  <a:moveTo>
                    <a:pt x="8497" y="0"/>
                  </a:moveTo>
                  <a:cubicBezTo>
                    <a:pt x="7876" y="0"/>
                    <a:pt x="7167" y="109"/>
                    <a:pt x="6372" y="356"/>
                  </a:cubicBezTo>
                  <a:cubicBezTo>
                    <a:pt x="2502" y="1590"/>
                    <a:pt x="3937" y="2257"/>
                    <a:pt x="3937" y="2257"/>
                  </a:cubicBezTo>
                  <a:cubicBezTo>
                    <a:pt x="3937" y="2257"/>
                    <a:pt x="6672" y="3958"/>
                    <a:pt x="8440" y="4993"/>
                  </a:cubicBezTo>
                  <a:cubicBezTo>
                    <a:pt x="10208" y="6027"/>
                    <a:pt x="13143" y="6927"/>
                    <a:pt x="12509" y="7694"/>
                  </a:cubicBezTo>
                  <a:cubicBezTo>
                    <a:pt x="12296" y="7942"/>
                    <a:pt x="11965" y="8057"/>
                    <a:pt x="11565" y="8057"/>
                  </a:cubicBezTo>
                  <a:cubicBezTo>
                    <a:pt x="10778" y="8057"/>
                    <a:pt x="9724" y="7612"/>
                    <a:pt x="8773" y="6861"/>
                  </a:cubicBezTo>
                  <a:cubicBezTo>
                    <a:pt x="7562" y="5903"/>
                    <a:pt x="4496" y="3827"/>
                    <a:pt x="3330" y="3827"/>
                  </a:cubicBezTo>
                  <a:cubicBezTo>
                    <a:pt x="3115" y="3827"/>
                    <a:pt x="2965" y="3898"/>
                    <a:pt x="2902" y="4059"/>
                  </a:cubicBezTo>
                  <a:cubicBezTo>
                    <a:pt x="2469" y="5059"/>
                    <a:pt x="1001" y="7828"/>
                    <a:pt x="1001" y="7828"/>
                  </a:cubicBezTo>
                  <a:cubicBezTo>
                    <a:pt x="2802" y="8095"/>
                    <a:pt x="4570" y="8495"/>
                    <a:pt x="6338" y="8995"/>
                  </a:cubicBezTo>
                  <a:cubicBezTo>
                    <a:pt x="8673" y="9729"/>
                    <a:pt x="9174" y="11030"/>
                    <a:pt x="7339" y="11130"/>
                  </a:cubicBezTo>
                  <a:cubicBezTo>
                    <a:pt x="7271" y="11134"/>
                    <a:pt x="7202" y="11136"/>
                    <a:pt x="7131" y="11136"/>
                  </a:cubicBezTo>
                  <a:cubicBezTo>
                    <a:pt x="6008" y="11136"/>
                    <a:pt x="4453" y="10712"/>
                    <a:pt x="3156" y="10712"/>
                  </a:cubicBezTo>
                  <a:cubicBezTo>
                    <a:pt x="2260" y="10712"/>
                    <a:pt x="1488" y="10914"/>
                    <a:pt x="1068" y="11597"/>
                  </a:cubicBezTo>
                  <a:cubicBezTo>
                    <a:pt x="0" y="13365"/>
                    <a:pt x="734" y="17902"/>
                    <a:pt x="734" y="17902"/>
                  </a:cubicBezTo>
                  <a:cubicBezTo>
                    <a:pt x="734" y="17902"/>
                    <a:pt x="4103" y="15633"/>
                    <a:pt x="5838" y="15633"/>
                  </a:cubicBezTo>
                  <a:cubicBezTo>
                    <a:pt x="7572" y="15633"/>
                    <a:pt x="6472" y="16601"/>
                    <a:pt x="4537" y="17835"/>
                  </a:cubicBezTo>
                  <a:cubicBezTo>
                    <a:pt x="3703" y="18335"/>
                    <a:pt x="2902" y="18903"/>
                    <a:pt x="2135" y="19503"/>
                  </a:cubicBezTo>
                  <a:lnTo>
                    <a:pt x="3870" y="24006"/>
                  </a:lnTo>
                  <a:cubicBezTo>
                    <a:pt x="5204" y="23806"/>
                    <a:pt x="6572" y="23706"/>
                    <a:pt x="7906" y="23706"/>
                  </a:cubicBezTo>
                  <a:lnTo>
                    <a:pt x="9040" y="23773"/>
                  </a:lnTo>
                  <a:cubicBezTo>
                    <a:pt x="9040" y="23773"/>
                    <a:pt x="9040" y="19069"/>
                    <a:pt x="10408" y="17668"/>
                  </a:cubicBezTo>
                  <a:cubicBezTo>
                    <a:pt x="10640" y="17424"/>
                    <a:pt x="10840" y="17321"/>
                    <a:pt x="11013" y="17321"/>
                  </a:cubicBezTo>
                  <a:cubicBezTo>
                    <a:pt x="11835" y="17321"/>
                    <a:pt x="12055" y="19648"/>
                    <a:pt x="12276" y="20337"/>
                  </a:cubicBezTo>
                  <a:cubicBezTo>
                    <a:pt x="12576" y="21171"/>
                    <a:pt x="11709" y="23639"/>
                    <a:pt x="11709" y="23639"/>
                  </a:cubicBezTo>
                  <a:cubicBezTo>
                    <a:pt x="11709" y="23639"/>
                    <a:pt x="15044" y="21805"/>
                    <a:pt x="16145" y="21071"/>
                  </a:cubicBezTo>
                  <a:lnTo>
                    <a:pt x="17213" y="20337"/>
                  </a:lnTo>
                  <a:cubicBezTo>
                    <a:pt x="17213" y="20337"/>
                    <a:pt x="15978" y="16901"/>
                    <a:pt x="15145" y="15934"/>
                  </a:cubicBezTo>
                  <a:cubicBezTo>
                    <a:pt x="14311" y="14966"/>
                    <a:pt x="13143" y="15100"/>
                    <a:pt x="14110" y="14266"/>
                  </a:cubicBezTo>
                  <a:cubicBezTo>
                    <a:pt x="14453" y="13971"/>
                    <a:pt x="14857" y="13835"/>
                    <a:pt x="15274" y="13835"/>
                  </a:cubicBezTo>
                  <a:cubicBezTo>
                    <a:pt x="16037" y="13835"/>
                    <a:pt x="16840" y="14290"/>
                    <a:pt x="17379" y="15066"/>
                  </a:cubicBezTo>
                  <a:cubicBezTo>
                    <a:pt x="18080" y="16201"/>
                    <a:pt x="18680" y="17401"/>
                    <a:pt x="19181" y="18636"/>
                  </a:cubicBezTo>
                  <a:cubicBezTo>
                    <a:pt x="19181" y="18636"/>
                    <a:pt x="19221" y="18642"/>
                    <a:pt x="19297" y="18642"/>
                  </a:cubicBezTo>
                  <a:cubicBezTo>
                    <a:pt x="19645" y="18642"/>
                    <a:pt x="20735" y="18507"/>
                    <a:pt x="22049" y="17001"/>
                  </a:cubicBezTo>
                  <a:cubicBezTo>
                    <a:pt x="23684" y="15166"/>
                    <a:pt x="23150" y="14566"/>
                    <a:pt x="21382" y="13499"/>
                  </a:cubicBezTo>
                  <a:cubicBezTo>
                    <a:pt x="19614" y="12465"/>
                    <a:pt x="17680" y="12431"/>
                    <a:pt x="16712" y="11330"/>
                  </a:cubicBezTo>
                  <a:cubicBezTo>
                    <a:pt x="15966" y="10482"/>
                    <a:pt x="16926" y="9950"/>
                    <a:pt x="17864" y="9950"/>
                  </a:cubicBezTo>
                  <a:cubicBezTo>
                    <a:pt x="18142" y="9950"/>
                    <a:pt x="18418" y="9997"/>
                    <a:pt x="18647" y="10096"/>
                  </a:cubicBezTo>
                  <a:cubicBezTo>
                    <a:pt x="19648" y="10496"/>
                    <a:pt x="21983" y="11697"/>
                    <a:pt x="22416" y="11964"/>
                  </a:cubicBezTo>
                  <a:cubicBezTo>
                    <a:pt x="22431" y="11973"/>
                    <a:pt x="22445" y="11978"/>
                    <a:pt x="22458" y="11978"/>
                  </a:cubicBezTo>
                  <a:cubicBezTo>
                    <a:pt x="22829" y="11978"/>
                    <a:pt x="22523" y="8379"/>
                    <a:pt x="21749" y="6961"/>
                  </a:cubicBezTo>
                  <a:cubicBezTo>
                    <a:pt x="21193" y="5982"/>
                    <a:pt x="20015" y="5300"/>
                    <a:pt x="18965" y="5300"/>
                  </a:cubicBezTo>
                  <a:cubicBezTo>
                    <a:pt x="18439" y="5300"/>
                    <a:pt x="17947" y="5471"/>
                    <a:pt x="17580" y="5860"/>
                  </a:cubicBezTo>
                  <a:cubicBezTo>
                    <a:pt x="16971" y="6494"/>
                    <a:pt x="16277" y="6752"/>
                    <a:pt x="15585" y="6752"/>
                  </a:cubicBezTo>
                  <a:cubicBezTo>
                    <a:pt x="13584" y="6752"/>
                    <a:pt x="11602" y="4596"/>
                    <a:pt x="11775" y="3158"/>
                  </a:cubicBezTo>
                  <a:cubicBezTo>
                    <a:pt x="11987" y="1621"/>
                    <a:pt x="10895" y="0"/>
                    <a:pt x="84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6"/>
            <p:cNvSpPr/>
            <p:nvPr/>
          </p:nvSpPr>
          <p:spPr>
            <a:xfrm>
              <a:off x="836175" y="3649825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fill="none" extrusionOk="0">
                  <a:moveTo>
                    <a:pt x="1035" y="1"/>
                  </a:moveTo>
                  <a:cubicBezTo>
                    <a:pt x="701" y="334"/>
                    <a:pt x="368" y="701"/>
                    <a:pt x="1" y="1035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6"/>
            <p:cNvSpPr/>
            <p:nvPr/>
          </p:nvSpPr>
          <p:spPr>
            <a:xfrm>
              <a:off x="888725" y="3397150"/>
              <a:ext cx="140125" cy="222675"/>
            </a:xfrm>
            <a:custGeom>
              <a:avLst/>
              <a:gdLst/>
              <a:ahLst/>
              <a:cxnLst/>
              <a:rect l="l" t="t" r="r" b="b"/>
              <a:pathLst>
                <a:path w="5605" h="8907" fill="none" extrusionOk="0">
                  <a:moveTo>
                    <a:pt x="5604" y="0"/>
                  </a:moveTo>
                  <a:cubicBezTo>
                    <a:pt x="4103" y="3203"/>
                    <a:pt x="2235" y="6172"/>
                    <a:pt x="0" y="890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6"/>
            <p:cNvSpPr/>
            <p:nvPr/>
          </p:nvSpPr>
          <p:spPr>
            <a:xfrm>
              <a:off x="1043825" y="3292900"/>
              <a:ext cx="163475" cy="72575"/>
            </a:xfrm>
            <a:custGeom>
              <a:avLst/>
              <a:gdLst/>
              <a:ahLst/>
              <a:cxnLst/>
              <a:rect l="l" t="t" r="r" b="b"/>
              <a:pathLst>
                <a:path w="6539" h="2903" fill="none" extrusionOk="0">
                  <a:moveTo>
                    <a:pt x="1" y="2903"/>
                  </a:moveTo>
                  <a:cubicBezTo>
                    <a:pt x="768" y="1135"/>
                    <a:pt x="1168" y="1"/>
                    <a:pt x="1168" y="1"/>
                  </a:cubicBezTo>
                  <a:cubicBezTo>
                    <a:pt x="2069" y="401"/>
                    <a:pt x="3069" y="501"/>
                    <a:pt x="4037" y="334"/>
                  </a:cubicBezTo>
                  <a:cubicBezTo>
                    <a:pt x="4837" y="101"/>
                    <a:pt x="5705" y="101"/>
                    <a:pt x="6539" y="268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6"/>
            <p:cNvSpPr/>
            <p:nvPr/>
          </p:nvSpPr>
          <p:spPr>
            <a:xfrm>
              <a:off x="876200" y="3276225"/>
              <a:ext cx="141800" cy="78425"/>
            </a:xfrm>
            <a:custGeom>
              <a:avLst/>
              <a:gdLst/>
              <a:ahLst/>
              <a:cxnLst/>
              <a:rect l="l" t="t" r="r" b="b"/>
              <a:pathLst>
                <a:path w="5672" h="3137" fill="none" extrusionOk="0">
                  <a:moveTo>
                    <a:pt x="5305" y="3136"/>
                  </a:moveTo>
                  <a:cubicBezTo>
                    <a:pt x="5671" y="2803"/>
                    <a:pt x="1" y="1"/>
                    <a:pt x="1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6"/>
            <p:cNvSpPr/>
            <p:nvPr/>
          </p:nvSpPr>
          <p:spPr>
            <a:xfrm>
              <a:off x="776975" y="3433850"/>
              <a:ext cx="216850" cy="19200"/>
            </a:xfrm>
            <a:custGeom>
              <a:avLst/>
              <a:gdLst/>
              <a:ahLst/>
              <a:cxnLst/>
              <a:rect l="l" t="t" r="r" b="b"/>
              <a:pathLst>
                <a:path w="8674" h="768" fill="none" extrusionOk="0">
                  <a:moveTo>
                    <a:pt x="8673" y="334"/>
                  </a:moveTo>
                  <a:cubicBezTo>
                    <a:pt x="7239" y="100"/>
                    <a:pt x="5771" y="0"/>
                    <a:pt x="4337" y="34"/>
                  </a:cubicBezTo>
                  <a:cubicBezTo>
                    <a:pt x="2869" y="67"/>
                    <a:pt x="1401" y="300"/>
                    <a:pt x="0" y="76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1010475" y="3487225"/>
              <a:ext cx="74250" cy="108425"/>
            </a:xfrm>
            <a:custGeom>
              <a:avLst/>
              <a:gdLst/>
              <a:ahLst/>
              <a:cxnLst/>
              <a:rect l="l" t="t" r="r" b="b"/>
              <a:pathLst>
                <a:path w="2970" h="4337" fill="none" extrusionOk="0">
                  <a:moveTo>
                    <a:pt x="0" y="0"/>
                  </a:moveTo>
                  <a:cubicBezTo>
                    <a:pt x="0" y="0"/>
                    <a:pt x="2969" y="1901"/>
                    <a:pt x="2936" y="433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6"/>
            <p:cNvSpPr/>
            <p:nvPr/>
          </p:nvSpPr>
          <p:spPr>
            <a:xfrm>
              <a:off x="188225" y="3727400"/>
              <a:ext cx="475350" cy="482025"/>
            </a:xfrm>
            <a:custGeom>
              <a:avLst/>
              <a:gdLst/>
              <a:ahLst/>
              <a:cxnLst/>
              <a:rect l="l" t="t" r="r" b="b"/>
              <a:pathLst>
                <a:path w="19014" h="19281" extrusionOk="0">
                  <a:moveTo>
                    <a:pt x="7472" y="9473"/>
                  </a:moveTo>
                  <a:lnTo>
                    <a:pt x="7472" y="9473"/>
                  </a:lnTo>
                  <a:cubicBezTo>
                    <a:pt x="9075" y="9811"/>
                    <a:pt x="7643" y="10219"/>
                    <a:pt x="6895" y="10219"/>
                  </a:cubicBezTo>
                  <a:cubicBezTo>
                    <a:pt x="6755" y="10219"/>
                    <a:pt x="6639" y="10205"/>
                    <a:pt x="6571" y="10174"/>
                  </a:cubicBezTo>
                  <a:lnTo>
                    <a:pt x="6571" y="10141"/>
                  </a:lnTo>
                  <a:cubicBezTo>
                    <a:pt x="6138" y="9940"/>
                    <a:pt x="7472" y="9473"/>
                    <a:pt x="7472" y="9473"/>
                  </a:cubicBezTo>
                  <a:close/>
                  <a:moveTo>
                    <a:pt x="6328" y="13440"/>
                  </a:moveTo>
                  <a:cubicBezTo>
                    <a:pt x="7032" y="13440"/>
                    <a:pt x="6090" y="15118"/>
                    <a:pt x="5136" y="15118"/>
                  </a:cubicBezTo>
                  <a:cubicBezTo>
                    <a:pt x="5024" y="15118"/>
                    <a:pt x="4913" y="15095"/>
                    <a:pt x="4804" y="15044"/>
                  </a:cubicBezTo>
                  <a:lnTo>
                    <a:pt x="4837" y="15011"/>
                  </a:lnTo>
                  <a:cubicBezTo>
                    <a:pt x="3769" y="14510"/>
                    <a:pt x="6271" y="13443"/>
                    <a:pt x="6271" y="13443"/>
                  </a:cubicBezTo>
                  <a:cubicBezTo>
                    <a:pt x="6291" y="13441"/>
                    <a:pt x="6310" y="13440"/>
                    <a:pt x="6328" y="13440"/>
                  </a:cubicBezTo>
                  <a:close/>
                  <a:moveTo>
                    <a:pt x="6795" y="1"/>
                  </a:moveTo>
                  <a:cubicBezTo>
                    <a:pt x="6291" y="1"/>
                    <a:pt x="5716" y="92"/>
                    <a:pt x="5070" y="300"/>
                  </a:cubicBezTo>
                  <a:cubicBezTo>
                    <a:pt x="1935" y="1268"/>
                    <a:pt x="3102" y="1835"/>
                    <a:pt x="3102" y="1835"/>
                  </a:cubicBezTo>
                  <a:cubicBezTo>
                    <a:pt x="3102" y="1835"/>
                    <a:pt x="5337" y="3169"/>
                    <a:pt x="6738" y="4036"/>
                  </a:cubicBezTo>
                  <a:cubicBezTo>
                    <a:pt x="8173" y="4870"/>
                    <a:pt x="10508" y="5571"/>
                    <a:pt x="10007" y="6204"/>
                  </a:cubicBezTo>
                  <a:cubicBezTo>
                    <a:pt x="9840" y="6405"/>
                    <a:pt x="9577" y="6497"/>
                    <a:pt x="9259" y="6497"/>
                  </a:cubicBezTo>
                  <a:cubicBezTo>
                    <a:pt x="8621" y="6497"/>
                    <a:pt x="7761" y="6127"/>
                    <a:pt x="7005" y="5504"/>
                  </a:cubicBezTo>
                  <a:cubicBezTo>
                    <a:pt x="6042" y="4739"/>
                    <a:pt x="3541" y="3061"/>
                    <a:pt x="2603" y="3061"/>
                  </a:cubicBezTo>
                  <a:cubicBezTo>
                    <a:pt x="2436" y="3061"/>
                    <a:pt x="2319" y="3115"/>
                    <a:pt x="2268" y="3236"/>
                  </a:cubicBezTo>
                  <a:cubicBezTo>
                    <a:pt x="1935" y="4036"/>
                    <a:pt x="767" y="6271"/>
                    <a:pt x="767" y="6271"/>
                  </a:cubicBezTo>
                  <a:cubicBezTo>
                    <a:pt x="2202" y="6505"/>
                    <a:pt x="3636" y="6805"/>
                    <a:pt x="5037" y="7238"/>
                  </a:cubicBezTo>
                  <a:cubicBezTo>
                    <a:pt x="6938" y="7839"/>
                    <a:pt x="7339" y="8873"/>
                    <a:pt x="5838" y="8940"/>
                  </a:cubicBezTo>
                  <a:cubicBezTo>
                    <a:pt x="5774" y="8944"/>
                    <a:pt x="5708" y="8946"/>
                    <a:pt x="5640" y="8946"/>
                  </a:cubicBezTo>
                  <a:cubicBezTo>
                    <a:pt x="4757" y="8946"/>
                    <a:pt x="3528" y="8608"/>
                    <a:pt x="2502" y="8608"/>
                  </a:cubicBezTo>
                  <a:cubicBezTo>
                    <a:pt x="1782" y="8608"/>
                    <a:pt x="1163" y="8774"/>
                    <a:pt x="834" y="9340"/>
                  </a:cubicBezTo>
                  <a:cubicBezTo>
                    <a:pt x="0" y="10741"/>
                    <a:pt x="567" y="14410"/>
                    <a:pt x="567" y="14410"/>
                  </a:cubicBezTo>
                  <a:cubicBezTo>
                    <a:pt x="567" y="14410"/>
                    <a:pt x="3302" y="12542"/>
                    <a:pt x="4670" y="12542"/>
                  </a:cubicBezTo>
                  <a:cubicBezTo>
                    <a:pt x="6071" y="12576"/>
                    <a:pt x="5170" y="13343"/>
                    <a:pt x="3636" y="14344"/>
                  </a:cubicBezTo>
                  <a:cubicBezTo>
                    <a:pt x="2969" y="14744"/>
                    <a:pt x="2302" y="15211"/>
                    <a:pt x="1668" y="15678"/>
                  </a:cubicBezTo>
                  <a:lnTo>
                    <a:pt x="3102" y="19280"/>
                  </a:lnTo>
                  <a:cubicBezTo>
                    <a:pt x="4170" y="19147"/>
                    <a:pt x="5271" y="19080"/>
                    <a:pt x="6338" y="19047"/>
                  </a:cubicBezTo>
                  <a:lnTo>
                    <a:pt x="7272" y="19114"/>
                  </a:lnTo>
                  <a:cubicBezTo>
                    <a:pt x="7272" y="19114"/>
                    <a:pt x="7272" y="15344"/>
                    <a:pt x="8339" y="14210"/>
                  </a:cubicBezTo>
                  <a:cubicBezTo>
                    <a:pt x="8532" y="14012"/>
                    <a:pt x="8697" y="13928"/>
                    <a:pt x="8840" y="13928"/>
                  </a:cubicBezTo>
                  <a:cubicBezTo>
                    <a:pt x="9511" y="13928"/>
                    <a:pt x="9681" y="15795"/>
                    <a:pt x="9874" y="16345"/>
                  </a:cubicBezTo>
                  <a:cubicBezTo>
                    <a:pt x="10107" y="17012"/>
                    <a:pt x="9407" y="18980"/>
                    <a:pt x="9407" y="18980"/>
                  </a:cubicBezTo>
                  <a:cubicBezTo>
                    <a:pt x="9407" y="18980"/>
                    <a:pt x="12109" y="17512"/>
                    <a:pt x="12976" y="16945"/>
                  </a:cubicBezTo>
                  <a:lnTo>
                    <a:pt x="13843" y="16345"/>
                  </a:lnTo>
                  <a:cubicBezTo>
                    <a:pt x="13843" y="16345"/>
                    <a:pt x="12843" y="13610"/>
                    <a:pt x="12142" y="12809"/>
                  </a:cubicBezTo>
                  <a:cubicBezTo>
                    <a:pt x="11475" y="12009"/>
                    <a:pt x="10541" y="12142"/>
                    <a:pt x="11308" y="11441"/>
                  </a:cubicBezTo>
                  <a:cubicBezTo>
                    <a:pt x="11587" y="11209"/>
                    <a:pt x="11910" y="11102"/>
                    <a:pt x="12241" y="11102"/>
                  </a:cubicBezTo>
                  <a:cubicBezTo>
                    <a:pt x="12861" y="11102"/>
                    <a:pt x="13508" y="11478"/>
                    <a:pt x="13943" y="12109"/>
                  </a:cubicBezTo>
                  <a:cubicBezTo>
                    <a:pt x="14510" y="13009"/>
                    <a:pt x="15011" y="13977"/>
                    <a:pt x="15411" y="14977"/>
                  </a:cubicBezTo>
                  <a:cubicBezTo>
                    <a:pt x="15411" y="14977"/>
                    <a:pt x="15445" y="14983"/>
                    <a:pt x="15510" y="14983"/>
                  </a:cubicBezTo>
                  <a:cubicBezTo>
                    <a:pt x="15792" y="14983"/>
                    <a:pt x="16653" y="14872"/>
                    <a:pt x="17713" y="13676"/>
                  </a:cubicBezTo>
                  <a:cubicBezTo>
                    <a:pt x="19014" y="12175"/>
                    <a:pt x="18580" y="11708"/>
                    <a:pt x="17179" y="10841"/>
                  </a:cubicBezTo>
                  <a:cubicBezTo>
                    <a:pt x="15745" y="10007"/>
                    <a:pt x="14177" y="10007"/>
                    <a:pt x="13410" y="9106"/>
                  </a:cubicBezTo>
                  <a:cubicBezTo>
                    <a:pt x="12812" y="8430"/>
                    <a:pt x="13592" y="7998"/>
                    <a:pt x="14344" y="7998"/>
                  </a:cubicBezTo>
                  <a:cubicBezTo>
                    <a:pt x="14557" y="7998"/>
                    <a:pt x="14768" y="8032"/>
                    <a:pt x="14944" y="8106"/>
                  </a:cubicBezTo>
                  <a:cubicBezTo>
                    <a:pt x="15778" y="8439"/>
                    <a:pt x="17646" y="9407"/>
                    <a:pt x="18013" y="9607"/>
                  </a:cubicBezTo>
                  <a:cubicBezTo>
                    <a:pt x="18025" y="9615"/>
                    <a:pt x="18036" y="9619"/>
                    <a:pt x="18047" y="9619"/>
                  </a:cubicBezTo>
                  <a:cubicBezTo>
                    <a:pt x="18329" y="9619"/>
                    <a:pt x="18089" y="6729"/>
                    <a:pt x="17446" y="5604"/>
                  </a:cubicBezTo>
                  <a:cubicBezTo>
                    <a:pt x="17002" y="4827"/>
                    <a:pt x="16056" y="4272"/>
                    <a:pt x="15208" y="4272"/>
                  </a:cubicBezTo>
                  <a:cubicBezTo>
                    <a:pt x="14781" y="4272"/>
                    <a:pt x="14378" y="4413"/>
                    <a:pt x="14077" y="4737"/>
                  </a:cubicBezTo>
                  <a:cubicBezTo>
                    <a:pt x="13600" y="5239"/>
                    <a:pt x="13051" y="5444"/>
                    <a:pt x="12502" y="5444"/>
                  </a:cubicBezTo>
                  <a:cubicBezTo>
                    <a:pt x="10900" y="5444"/>
                    <a:pt x="9291" y="3703"/>
                    <a:pt x="9440" y="2535"/>
                  </a:cubicBezTo>
                  <a:cubicBezTo>
                    <a:pt x="9599" y="1320"/>
                    <a:pt x="8711" y="1"/>
                    <a:pt x="6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6"/>
            <p:cNvSpPr/>
            <p:nvPr/>
          </p:nvSpPr>
          <p:spPr>
            <a:xfrm>
              <a:off x="286625" y="416937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fill="none" extrusionOk="0">
                  <a:moveTo>
                    <a:pt x="834" y="0"/>
                  </a:moveTo>
                  <a:cubicBezTo>
                    <a:pt x="567" y="300"/>
                    <a:pt x="300" y="567"/>
                    <a:pt x="0" y="83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6"/>
            <p:cNvSpPr/>
            <p:nvPr/>
          </p:nvSpPr>
          <p:spPr>
            <a:xfrm>
              <a:off x="329150" y="3966725"/>
              <a:ext cx="112600" cy="178475"/>
            </a:xfrm>
            <a:custGeom>
              <a:avLst/>
              <a:gdLst/>
              <a:ahLst/>
              <a:cxnLst/>
              <a:rect l="l" t="t" r="r" b="b"/>
              <a:pathLst>
                <a:path w="4504" h="7139" fill="none" extrusionOk="0">
                  <a:moveTo>
                    <a:pt x="4504" y="0"/>
                  </a:moveTo>
                  <a:cubicBezTo>
                    <a:pt x="3303" y="2569"/>
                    <a:pt x="1802" y="4971"/>
                    <a:pt x="0" y="7139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6"/>
            <p:cNvSpPr/>
            <p:nvPr/>
          </p:nvSpPr>
          <p:spPr>
            <a:xfrm>
              <a:off x="453400" y="3882500"/>
              <a:ext cx="132625" cy="58400"/>
            </a:xfrm>
            <a:custGeom>
              <a:avLst/>
              <a:gdLst/>
              <a:ahLst/>
              <a:cxnLst/>
              <a:rect l="l" t="t" r="r" b="b"/>
              <a:pathLst>
                <a:path w="5305" h="2336" fill="none" extrusionOk="0">
                  <a:moveTo>
                    <a:pt x="1" y="2335"/>
                  </a:moveTo>
                  <a:cubicBezTo>
                    <a:pt x="634" y="934"/>
                    <a:pt x="968" y="0"/>
                    <a:pt x="968" y="0"/>
                  </a:cubicBezTo>
                  <a:cubicBezTo>
                    <a:pt x="1669" y="334"/>
                    <a:pt x="2469" y="401"/>
                    <a:pt x="3270" y="267"/>
                  </a:cubicBezTo>
                  <a:cubicBezTo>
                    <a:pt x="3903" y="100"/>
                    <a:pt x="4604" y="67"/>
                    <a:pt x="5304" y="234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6"/>
            <p:cNvSpPr/>
            <p:nvPr/>
          </p:nvSpPr>
          <p:spPr>
            <a:xfrm>
              <a:off x="319150" y="3869150"/>
              <a:ext cx="113425" cy="63400"/>
            </a:xfrm>
            <a:custGeom>
              <a:avLst/>
              <a:gdLst/>
              <a:ahLst/>
              <a:cxnLst/>
              <a:rect l="l" t="t" r="r" b="b"/>
              <a:pathLst>
                <a:path w="4537" h="2536" fill="none" extrusionOk="0">
                  <a:moveTo>
                    <a:pt x="0" y="1"/>
                  </a:moveTo>
                  <a:cubicBezTo>
                    <a:pt x="0" y="1"/>
                    <a:pt x="4537" y="2269"/>
                    <a:pt x="4237" y="25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485100" y="3966725"/>
              <a:ext cx="83400" cy="56725"/>
            </a:xfrm>
            <a:custGeom>
              <a:avLst/>
              <a:gdLst/>
              <a:ahLst/>
              <a:cxnLst/>
              <a:rect l="l" t="t" r="r" b="b"/>
              <a:pathLst>
                <a:path w="3336" h="2269" fill="none" extrusionOk="0">
                  <a:moveTo>
                    <a:pt x="0" y="0"/>
                  </a:moveTo>
                  <a:cubicBezTo>
                    <a:pt x="0" y="0"/>
                    <a:pt x="2168" y="868"/>
                    <a:pt x="3336" y="2269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239075" y="3996750"/>
              <a:ext cx="174325" cy="15025"/>
            </a:xfrm>
            <a:custGeom>
              <a:avLst/>
              <a:gdLst/>
              <a:ahLst/>
              <a:cxnLst/>
              <a:rect l="l" t="t" r="r" b="b"/>
              <a:pathLst>
                <a:path w="6973" h="601" fill="none" extrusionOk="0">
                  <a:moveTo>
                    <a:pt x="6973" y="267"/>
                  </a:moveTo>
                  <a:cubicBezTo>
                    <a:pt x="5805" y="67"/>
                    <a:pt x="4638" y="0"/>
                    <a:pt x="3470" y="34"/>
                  </a:cubicBezTo>
                  <a:cubicBezTo>
                    <a:pt x="2303" y="34"/>
                    <a:pt x="1135" y="234"/>
                    <a:pt x="1" y="60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6"/>
            <p:cNvSpPr/>
            <p:nvPr/>
          </p:nvSpPr>
          <p:spPr>
            <a:xfrm>
              <a:off x="426725" y="4038450"/>
              <a:ext cx="60050" cy="87575"/>
            </a:xfrm>
            <a:custGeom>
              <a:avLst/>
              <a:gdLst/>
              <a:ahLst/>
              <a:cxnLst/>
              <a:rect l="l" t="t" r="r" b="b"/>
              <a:pathLst>
                <a:path w="2402" h="3503" fill="none" extrusionOk="0">
                  <a:moveTo>
                    <a:pt x="0" y="0"/>
                  </a:moveTo>
                  <a:cubicBezTo>
                    <a:pt x="0" y="0"/>
                    <a:pt x="2402" y="1568"/>
                    <a:pt x="2369" y="3503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6"/>
            <p:cNvSpPr/>
            <p:nvPr/>
          </p:nvSpPr>
          <p:spPr>
            <a:xfrm>
              <a:off x="119825" y="3200700"/>
              <a:ext cx="401150" cy="382400"/>
            </a:xfrm>
            <a:custGeom>
              <a:avLst/>
              <a:gdLst/>
              <a:ahLst/>
              <a:cxnLst/>
              <a:rect l="l" t="t" r="r" b="b"/>
              <a:pathLst>
                <a:path w="16046" h="15296" extrusionOk="0">
                  <a:moveTo>
                    <a:pt x="8924" y="1"/>
                  </a:moveTo>
                  <a:cubicBezTo>
                    <a:pt x="7455" y="1"/>
                    <a:pt x="5838" y="1120"/>
                    <a:pt x="5838" y="1120"/>
                  </a:cubicBezTo>
                  <a:cubicBezTo>
                    <a:pt x="5838" y="1120"/>
                    <a:pt x="7940" y="1621"/>
                    <a:pt x="7940" y="2755"/>
                  </a:cubicBezTo>
                  <a:cubicBezTo>
                    <a:pt x="7940" y="3595"/>
                    <a:pt x="7410" y="4069"/>
                    <a:pt x="7067" y="4069"/>
                  </a:cubicBezTo>
                  <a:cubicBezTo>
                    <a:pt x="6946" y="4069"/>
                    <a:pt x="6849" y="4010"/>
                    <a:pt x="6806" y="3889"/>
                  </a:cubicBezTo>
                  <a:cubicBezTo>
                    <a:pt x="6671" y="3484"/>
                    <a:pt x="5900" y="1808"/>
                    <a:pt x="4761" y="1808"/>
                  </a:cubicBezTo>
                  <a:cubicBezTo>
                    <a:pt x="4494" y="1808"/>
                    <a:pt x="4207" y="1900"/>
                    <a:pt x="3904" y="2121"/>
                  </a:cubicBezTo>
                  <a:cubicBezTo>
                    <a:pt x="2936" y="2755"/>
                    <a:pt x="2302" y="3722"/>
                    <a:pt x="2102" y="4856"/>
                  </a:cubicBezTo>
                  <a:cubicBezTo>
                    <a:pt x="2102" y="4856"/>
                    <a:pt x="2940" y="4720"/>
                    <a:pt x="3873" y="4720"/>
                  </a:cubicBezTo>
                  <a:cubicBezTo>
                    <a:pt x="4953" y="4720"/>
                    <a:pt x="6160" y="4903"/>
                    <a:pt x="6339" y="5690"/>
                  </a:cubicBezTo>
                  <a:cubicBezTo>
                    <a:pt x="6432" y="6145"/>
                    <a:pt x="6310" y="6302"/>
                    <a:pt x="6049" y="6302"/>
                  </a:cubicBezTo>
                  <a:cubicBezTo>
                    <a:pt x="5469" y="6302"/>
                    <a:pt x="4198" y="5523"/>
                    <a:pt x="3070" y="5523"/>
                  </a:cubicBezTo>
                  <a:cubicBezTo>
                    <a:pt x="1469" y="5523"/>
                    <a:pt x="1" y="5857"/>
                    <a:pt x="168" y="6824"/>
                  </a:cubicBezTo>
                  <a:cubicBezTo>
                    <a:pt x="268" y="7692"/>
                    <a:pt x="268" y="8559"/>
                    <a:pt x="168" y="9426"/>
                  </a:cubicBezTo>
                  <a:cubicBezTo>
                    <a:pt x="1002" y="8626"/>
                    <a:pt x="2102" y="8159"/>
                    <a:pt x="3236" y="8125"/>
                  </a:cubicBezTo>
                  <a:cubicBezTo>
                    <a:pt x="5038" y="8125"/>
                    <a:pt x="5038" y="9259"/>
                    <a:pt x="3403" y="9259"/>
                  </a:cubicBezTo>
                  <a:cubicBezTo>
                    <a:pt x="1769" y="9259"/>
                    <a:pt x="501" y="10894"/>
                    <a:pt x="501" y="10894"/>
                  </a:cubicBezTo>
                  <a:cubicBezTo>
                    <a:pt x="501" y="10894"/>
                    <a:pt x="2102" y="13296"/>
                    <a:pt x="4037" y="14430"/>
                  </a:cubicBezTo>
                  <a:cubicBezTo>
                    <a:pt x="4849" y="14898"/>
                    <a:pt x="5434" y="15093"/>
                    <a:pt x="5853" y="15093"/>
                  </a:cubicBezTo>
                  <a:cubicBezTo>
                    <a:pt x="6449" y="15093"/>
                    <a:pt x="6708" y="14698"/>
                    <a:pt x="6806" y="14130"/>
                  </a:cubicBezTo>
                  <a:cubicBezTo>
                    <a:pt x="6972" y="13162"/>
                    <a:pt x="6305" y="10727"/>
                    <a:pt x="7439" y="10727"/>
                  </a:cubicBezTo>
                  <a:cubicBezTo>
                    <a:pt x="8574" y="10727"/>
                    <a:pt x="5838" y="15097"/>
                    <a:pt x="7306" y="15264"/>
                  </a:cubicBezTo>
                  <a:cubicBezTo>
                    <a:pt x="7489" y="15285"/>
                    <a:pt x="7667" y="15295"/>
                    <a:pt x="7839" y="15295"/>
                  </a:cubicBezTo>
                  <a:cubicBezTo>
                    <a:pt x="9016" y="15295"/>
                    <a:pt x="9917" y="14807"/>
                    <a:pt x="10208" y="13963"/>
                  </a:cubicBezTo>
                  <a:lnTo>
                    <a:pt x="10542" y="12995"/>
                  </a:lnTo>
                  <a:cubicBezTo>
                    <a:pt x="10542" y="12995"/>
                    <a:pt x="9875" y="10560"/>
                    <a:pt x="10041" y="9593"/>
                  </a:cubicBezTo>
                  <a:cubicBezTo>
                    <a:pt x="10089" y="9315"/>
                    <a:pt x="10151" y="9196"/>
                    <a:pt x="10222" y="9196"/>
                  </a:cubicBezTo>
                  <a:cubicBezTo>
                    <a:pt x="10397" y="9196"/>
                    <a:pt x="10628" y="9920"/>
                    <a:pt x="10842" y="10727"/>
                  </a:cubicBezTo>
                  <a:cubicBezTo>
                    <a:pt x="11166" y="11828"/>
                    <a:pt x="11489" y="14437"/>
                    <a:pt x="11935" y="14437"/>
                  </a:cubicBezTo>
                  <a:cubicBezTo>
                    <a:pt x="11949" y="14437"/>
                    <a:pt x="11962" y="14435"/>
                    <a:pt x="11976" y="14430"/>
                  </a:cubicBezTo>
                  <a:cubicBezTo>
                    <a:pt x="12476" y="14296"/>
                    <a:pt x="13944" y="12162"/>
                    <a:pt x="14278" y="11361"/>
                  </a:cubicBezTo>
                  <a:cubicBezTo>
                    <a:pt x="14578" y="10560"/>
                    <a:pt x="11976" y="8259"/>
                    <a:pt x="11976" y="7758"/>
                  </a:cubicBezTo>
                  <a:cubicBezTo>
                    <a:pt x="11976" y="7649"/>
                    <a:pt x="12068" y="7604"/>
                    <a:pt x="12215" y="7604"/>
                  </a:cubicBezTo>
                  <a:cubicBezTo>
                    <a:pt x="12743" y="7604"/>
                    <a:pt x="13983" y="8194"/>
                    <a:pt x="14244" y="8559"/>
                  </a:cubicBezTo>
                  <a:cubicBezTo>
                    <a:pt x="14578" y="9059"/>
                    <a:pt x="14911" y="9693"/>
                    <a:pt x="14911" y="9693"/>
                  </a:cubicBezTo>
                  <a:cubicBezTo>
                    <a:pt x="14911" y="9693"/>
                    <a:pt x="16046" y="8893"/>
                    <a:pt x="15879" y="6624"/>
                  </a:cubicBezTo>
                  <a:cubicBezTo>
                    <a:pt x="15781" y="5295"/>
                    <a:pt x="15190" y="5019"/>
                    <a:pt x="14718" y="5019"/>
                  </a:cubicBezTo>
                  <a:cubicBezTo>
                    <a:pt x="14385" y="5019"/>
                    <a:pt x="14111" y="5157"/>
                    <a:pt x="14111" y="5157"/>
                  </a:cubicBezTo>
                  <a:cubicBezTo>
                    <a:pt x="14111" y="5157"/>
                    <a:pt x="13310" y="5735"/>
                    <a:pt x="12441" y="5735"/>
                  </a:cubicBezTo>
                  <a:cubicBezTo>
                    <a:pt x="12006" y="5735"/>
                    <a:pt x="11553" y="5590"/>
                    <a:pt x="11175" y="5157"/>
                  </a:cubicBezTo>
                  <a:cubicBezTo>
                    <a:pt x="10041" y="3856"/>
                    <a:pt x="11676" y="1287"/>
                    <a:pt x="10041" y="286"/>
                  </a:cubicBezTo>
                  <a:cubicBezTo>
                    <a:pt x="9702" y="82"/>
                    <a:pt x="9319" y="1"/>
                    <a:pt x="89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6"/>
            <p:cNvSpPr/>
            <p:nvPr/>
          </p:nvSpPr>
          <p:spPr>
            <a:xfrm>
              <a:off x="245750" y="3357950"/>
              <a:ext cx="105100" cy="118450"/>
            </a:xfrm>
            <a:custGeom>
              <a:avLst/>
              <a:gdLst/>
              <a:ahLst/>
              <a:cxnLst/>
              <a:rect l="l" t="t" r="r" b="b"/>
              <a:pathLst>
                <a:path w="4204" h="4738" fill="none" extrusionOk="0">
                  <a:moveTo>
                    <a:pt x="1" y="4737"/>
                  </a:moveTo>
                  <a:cubicBezTo>
                    <a:pt x="1102" y="3203"/>
                    <a:pt x="2769" y="1068"/>
                    <a:pt x="4204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6"/>
            <p:cNvSpPr/>
            <p:nvPr/>
          </p:nvSpPr>
          <p:spPr>
            <a:xfrm>
              <a:off x="213225" y="3495550"/>
              <a:ext cx="18375" cy="28375"/>
            </a:xfrm>
            <a:custGeom>
              <a:avLst/>
              <a:gdLst/>
              <a:ahLst/>
              <a:cxnLst/>
              <a:rect l="l" t="t" r="r" b="b"/>
              <a:pathLst>
                <a:path w="735" h="1135" fill="none" extrusionOk="0">
                  <a:moveTo>
                    <a:pt x="1" y="1135"/>
                  </a:moveTo>
                  <a:cubicBezTo>
                    <a:pt x="1" y="1135"/>
                    <a:pt x="268" y="701"/>
                    <a:pt x="735" y="1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6"/>
            <p:cNvSpPr/>
            <p:nvPr/>
          </p:nvSpPr>
          <p:spPr>
            <a:xfrm>
              <a:off x="370850" y="3366300"/>
              <a:ext cx="60900" cy="125950"/>
            </a:xfrm>
            <a:custGeom>
              <a:avLst/>
              <a:gdLst/>
              <a:ahLst/>
              <a:cxnLst/>
              <a:rect l="l" t="t" r="r" b="b"/>
              <a:pathLst>
                <a:path w="2436" h="5038" fill="none" extrusionOk="0">
                  <a:moveTo>
                    <a:pt x="0" y="0"/>
                  </a:moveTo>
                  <a:cubicBezTo>
                    <a:pt x="0" y="0"/>
                    <a:pt x="1968" y="2435"/>
                    <a:pt x="2435" y="5037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6"/>
            <p:cNvSpPr/>
            <p:nvPr/>
          </p:nvSpPr>
          <p:spPr>
            <a:xfrm>
              <a:off x="322475" y="3398825"/>
              <a:ext cx="12525" cy="80900"/>
            </a:xfrm>
            <a:custGeom>
              <a:avLst/>
              <a:gdLst/>
              <a:ahLst/>
              <a:cxnLst/>
              <a:rect l="l" t="t" r="r" b="b"/>
              <a:pathLst>
                <a:path w="501" h="3236" fill="none" extrusionOk="0">
                  <a:moveTo>
                    <a:pt x="1" y="334"/>
                  </a:moveTo>
                  <a:cubicBezTo>
                    <a:pt x="1" y="334"/>
                    <a:pt x="501" y="0"/>
                    <a:pt x="501" y="3236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6"/>
            <p:cNvSpPr/>
            <p:nvPr/>
          </p:nvSpPr>
          <p:spPr>
            <a:xfrm>
              <a:off x="350825" y="3261225"/>
              <a:ext cx="24225" cy="68400"/>
            </a:xfrm>
            <a:custGeom>
              <a:avLst/>
              <a:gdLst/>
              <a:ahLst/>
              <a:cxnLst/>
              <a:rect l="l" t="t" r="r" b="b"/>
              <a:pathLst>
                <a:path w="969" h="2736" fill="none" extrusionOk="0">
                  <a:moveTo>
                    <a:pt x="1" y="2736"/>
                  </a:moveTo>
                  <a:cubicBezTo>
                    <a:pt x="1" y="2736"/>
                    <a:pt x="968" y="1768"/>
                    <a:pt x="334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6"/>
            <p:cNvSpPr/>
            <p:nvPr/>
          </p:nvSpPr>
          <p:spPr>
            <a:xfrm>
              <a:off x="298300" y="3337950"/>
              <a:ext cx="20025" cy="32550"/>
            </a:xfrm>
            <a:custGeom>
              <a:avLst/>
              <a:gdLst/>
              <a:ahLst/>
              <a:cxnLst/>
              <a:rect l="l" t="t" r="r" b="b"/>
              <a:pathLst>
                <a:path w="801" h="1302" fill="none" extrusionOk="0">
                  <a:moveTo>
                    <a:pt x="801" y="1301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6"/>
            <p:cNvSpPr/>
            <p:nvPr/>
          </p:nvSpPr>
          <p:spPr>
            <a:xfrm>
              <a:off x="184875" y="3366300"/>
              <a:ext cx="96775" cy="40875"/>
            </a:xfrm>
            <a:custGeom>
              <a:avLst/>
              <a:gdLst/>
              <a:ahLst/>
              <a:cxnLst/>
              <a:rect l="l" t="t" r="r" b="b"/>
              <a:pathLst>
                <a:path w="3871" h="1635" fill="none" extrusionOk="0">
                  <a:moveTo>
                    <a:pt x="3870" y="1635"/>
                  </a:moveTo>
                  <a:cubicBezTo>
                    <a:pt x="3870" y="1635"/>
                    <a:pt x="1468" y="0"/>
                    <a:pt x="1" y="0"/>
                  </a:cubicBezTo>
                </a:path>
              </a:pathLst>
            </a:custGeom>
            <a:solidFill>
              <a:schemeClr val="dk1"/>
            </a:solidFill>
            <a:ln w="1085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>
              <a:off x="568475" y="4237750"/>
              <a:ext cx="312750" cy="450350"/>
            </a:xfrm>
            <a:custGeom>
              <a:avLst/>
              <a:gdLst/>
              <a:ahLst/>
              <a:cxnLst/>
              <a:rect l="l" t="t" r="r" b="b"/>
              <a:pathLst>
                <a:path w="12510" h="18014" extrusionOk="0">
                  <a:moveTo>
                    <a:pt x="1" y="1"/>
                  </a:moveTo>
                  <a:lnTo>
                    <a:pt x="1" y="18013"/>
                  </a:lnTo>
                  <a:lnTo>
                    <a:pt x="12510" y="18013"/>
                  </a:lnTo>
                  <a:lnTo>
                    <a:pt x="12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1100" y="445025"/>
            <a:ext cx="7901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aven Pro ExtraBold"/>
              <a:buNone/>
              <a:defRPr sz="3500">
                <a:solidFill>
                  <a:schemeClr val="dk1"/>
                </a:solidFill>
                <a:latin typeface="Maven Pro ExtraBold"/>
                <a:ea typeface="Maven Pro ExtraBold"/>
                <a:cs typeface="Maven Pro ExtraBold"/>
                <a:sym typeface="Maven Pro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1100" y="1152475"/>
            <a:ext cx="7901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59" r:id="rId5"/>
    <p:sldLayoutId id="2147483666" r:id="rId6"/>
    <p:sldLayoutId id="2147483671" r:id="rId7"/>
    <p:sldLayoutId id="2147483672" r:id="rId8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0"/>
          <p:cNvPicPr preferRelativeResize="0"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rcRect/>
          <a:stretch/>
        </p:blipFill>
        <p:spPr>
          <a:xfrm>
            <a:off x="4778900" y="1175825"/>
            <a:ext cx="3994775" cy="399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0"/>
          <p:cNvSpPr/>
          <p:nvPr/>
        </p:nvSpPr>
        <p:spPr>
          <a:xfrm>
            <a:off x="7872150" y="315450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ctrTitle"/>
          </p:nvPr>
        </p:nvSpPr>
        <p:spPr>
          <a:xfrm>
            <a:off x="621100" y="562525"/>
            <a:ext cx="4535700" cy="1954200"/>
          </a:xfrm>
          <a:prstGeom prst="rect">
            <a:avLst/>
          </a:prstGeom>
        </p:spPr>
        <p:txBody>
          <a:bodyPr spcFirstLastPara="1" wrap="square" lIns="9000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5000" b="1" dirty="0">
                <a:solidFill>
                  <a:schemeClr val="bg2">
                    <a:lumMod val="10000"/>
                  </a:schemeClr>
                </a:solidFill>
                <a:latin typeface="Boucherie Block" panose="02000506000000020004" pitchFamily="2" charset="0"/>
              </a:rPr>
              <a:t>IV</a:t>
            </a:r>
            <a:br>
              <a:rPr lang="es" sz="3500" b="1" dirty="0">
                <a:solidFill>
                  <a:schemeClr val="bg2">
                    <a:lumMod val="10000"/>
                  </a:schemeClr>
                </a:solidFill>
                <a:highlight>
                  <a:schemeClr val="accent2"/>
                </a:highlight>
                <a:latin typeface="Boucherie Block" panose="02000506000000020004" pitchFamily="2" charset="0"/>
              </a:rPr>
            </a:br>
            <a:r>
              <a:rPr lang="es" sz="4400" b="1" dirty="0">
                <a:solidFill>
                  <a:schemeClr val="bg2">
                    <a:lumMod val="10000"/>
                  </a:schemeClr>
                </a:solidFill>
                <a:highlight>
                  <a:schemeClr val="accent2"/>
                </a:highlight>
                <a:latin typeface="Boucherie Block" panose="02000506000000020004" pitchFamily="2" charset="0"/>
              </a:rPr>
              <a:t>GAURDIAN</a:t>
            </a:r>
            <a:endParaRPr sz="2300" b="1" dirty="0">
              <a:solidFill>
                <a:schemeClr val="bg2">
                  <a:lumMod val="10000"/>
                </a:schemeClr>
              </a:solidFill>
              <a:latin typeface="Boucherie Block" panose="02000506000000020004" pitchFamily="2" charset="0"/>
            </a:endParaRPr>
          </a:p>
        </p:txBody>
      </p:sp>
      <p:cxnSp>
        <p:nvCxnSpPr>
          <p:cNvPr id="246" name="Google Shape;246;p30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8A5F6BC8-7A61-E04E-5149-CA3EA06AE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1055" y="4808521"/>
            <a:ext cx="1828589" cy="316200"/>
          </a:xfrm>
        </p:spPr>
        <p:txBody>
          <a:bodyPr/>
          <a:lstStyle/>
          <a:p>
            <a:r>
              <a:rPr lang="en-US" b="1" dirty="0">
                <a:solidFill>
                  <a:schemeClr val="bg2">
                    <a:lumMod val="10000"/>
                  </a:schemeClr>
                </a:solidFill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0DCF76-8575-B654-6834-409DC191846C}"/>
              </a:ext>
            </a:extLst>
          </p:cNvPr>
          <p:cNvSpPr txBox="1"/>
          <p:nvPr/>
        </p:nvSpPr>
        <p:spPr>
          <a:xfrm>
            <a:off x="694622" y="3825238"/>
            <a:ext cx="12474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Maven Pro ExtraBold"/>
              </a:rPr>
              <a:t>JAINAM SHAH</a:t>
            </a:r>
          </a:p>
          <a:p>
            <a:r>
              <a:rPr lang="en-US" b="1" dirty="0">
                <a:latin typeface="Maven Pro ExtraBold"/>
              </a:rPr>
              <a:t>HELI MEHTA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322097-C7BF-9551-70D6-82F62A7D0218}"/>
              </a:ext>
            </a:extLst>
          </p:cNvPr>
          <p:cNvSpPr txBox="1"/>
          <p:nvPr/>
        </p:nvSpPr>
        <p:spPr>
          <a:xfrm>
            <a:off x="694622" y="3514427"/>
            <a:ext cx="1534394" cy="307777"/>
          </a:xfrm>
          <a:prstGeom prst="rect">
            <a:avLst/>
          </a:prstGeom>
          <a:solidFill>
            <a:srgbClr val="FF725E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latin typeface="Maven Pro ExtraBold"/>
              </a:rPr>
              <a:t>TEAM MEMBERS 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2E53B4-4701-0626-60ED-B014FC08DEB6}"/>
              </a:ext>
            </a:extLst>
          </p:cNvPr>
          <p:cNvSpPr txBox="1"/>
          <p:nvPr/>
        </p:nvSpPr>
        <p:spPr>
          <a:xfrm>
            <a:off x="694622" y="4337237"/>
            <a:ext cx="1499128" cy="307777"/>
          </a:xfrm>
          <a:prstGeom prst="rect">
            <a:avLst/>
          </a:prstGeom>
          <a:solidFill>
            <a:srgbClr val="FF725E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Maven Pro ExtraBold"/>
              </a:rPr>
              <a:t>DR. SAPAN NAIK 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3" name="Google Shape;273;p32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058F03D-07C5-8D3F-6471-CBF29E90DD0D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  <p:sp>
        <p:nvSpPr>
          <p:cNvPr id="29" name="Google Shape;1889;p51">
            <a:extLst>
              <a:ext uri="{FF2B5EF4-FFF2-40B4-BE49-F238E27FC236}">
                <a16:creationId xmlns:a16="http://schemas.microsoft.com/office/drawing/2014/main" id="{02A118AB-20C9-C735-6323-D94D1962D858}"/>
              </a:ext>
            </a:extLst>
          </p:cNvPr>
          <p:cNvSpPr/>
          <p:nvPr/>
        </p:nvSpPr>
        <p:spPr>
          <a:xfrm>
            <a:off x="3390333" y="1244123"/>
            <a:ext cx="2295600" cy="2295600"/>
          </a:xfrm>
          <a:prstGeom prst="ellipse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890;p51">
            <a:extLst>
              <a:ext uri="{FF2B5EF4-FFF2-40B4-BE49-F238E27FC236}">
                <a16:creationId xmlns:a16="http://schemas.microsoft.com/office/drawing/2014/main" id="{88003919-6076-5018-DA0B-88E5D446C18D}"/>
              </a:ext>
            </a:extLst>
          </p:cNvPr>
          <p:cNvSpPr/>
          <p:nvPr/>
        </p:nvSpPr>
        <p:spPr>
          <a:xfrm>
            <a:off x="3591483" y="1445734"/>
            <a:ext cx="1893300" cy="1892400"/>
          </a:xfrm>
          <a:prstGeom prst="ellipse">
            <a:avLst/>
          </a:prstGeom>
          <a:solidFill>
            <a:srgbClr val="FF725E"/>
          </a:solidFill>
          <a:ln w="28575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1893;p51">
            <a:extLst>
              <a:ext uri="{FF2B5EF4-FFF2-40B4-BE49-F238E27FC236}">
                <a16:creationId xmlns:a16="http://schemas.microsoft.com/office/drawing/2014/main" id="{71627048-BD5C-8148-6000-260038D6C421}"/>
              </a:ext>
            </a:extLst>
          </p:cNvPr>
          <p:cNvSpPr/>
          <p:nvPr/>
        </p:nvSpPr>
        <p:spPr>
          <a:xfrm>
            <a:off x="2791733" y="1847360"/>
            <a:ext cx="1075765" cy="1075765"/>
          </a:xfrm>
          <a:prstGeom prst="ellipse">
            <a:avLst/>
          </a:prstGeom>
          <a:solidFill>
            <a:srgbClr val="FF725E"/>
          </a:solidFill>
          <a:ln w="1905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1920;p51">
            <a:extLst>
              <a:ext uri="{FF2B5EF4-FFF2-40B4-BE49-F238E27FC236}">
                <a16:creationId xmlns:a16="http://schemas.microsoft.com/office/drawing/2014/main" id="{DAEECD41-55F3-C768-0216-00D65D9E62BF}"/>
              </a:ext>
            </a:extLst>
          </p:cNvPr>
          <p:cNvGrpSpPr/>
          <p:nvPr/>
        </p:nvGrpSpPr>
        <p:grpSpPr>
          <a:xfrm>
            <a:off x="3114865" y="2095293"/>
            <a:ext cx="531572" cy="593281"/>
            <a:chOff x="-23962425" y="3519475"/>
            <a:chExt cx="264675" cy="295400"/>
          </a:xfrm>
          <a:solidFill>
            <a:schemeClr val="bg1"/>
          </a:solidFill>
        </p:grpSpPr>
        <p:sp>
          <p:nvSpPr>
            <p:cNvPr id="52" name="Google Shape;1921;p51">
              <a:extLst>
                <a:ext uri="{FF2B5EF4-FFF2-40B4-BE49-F238E27FC236}">
                  <a16:creationId xmlns:a16="http://schemas.microsoft.com/office/drawing/2014/main" id="{920F9F07-B69E-90BF-B9EC-465C3B891209}"/>
                </a:ext>
              </a:extLst>
            </p:cNvPr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grpFill/>
            <a:ln w="190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922;p51">
              <a:extLst>
                <a:ext uri="{FF2B5EF4-FFF2-40B4-BE49-F238E27FC236}">
                  <a16:creationId xmlns:a16="http://schemas.microsoft.com/office/drawing/2014/main" id="{B55F8265-23A9-4165-E2C2-93B1D38C3B82}"/>
                </a:ext>
              </a:extLst>
            </p:cNvPr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grpFill/>
            <a:ln w="19050"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1893;p51">
            <a:extLst>
              <a:ext uri="{FF2B5EF4-FFF2-40B4-BE49-F238E27FC236}">
                <a16:creationId xmlns:a16="http://schemas.microsoft.com/office/drawing/2014/main" id="{10A2B6ED-697C-0D87-D459-45EA2AF14051}"/>
              </a:ext>
            </a:extLst>
          </p:cNvPr>
          <p:cNvSpPr/>
          <p:nvPr/>
        </p:nvSpPr>
        <p:spPr>
          <a:xfrm>
            <a:off x="5105489" y="1847360"/>
            <a:ext cx="1075765" cy="1075765"/>
          </a:xfrm>
          <a:prstGeom prst="ellipse">
            <a:avLst/>
          </a:prstGeom>
          <a:solidFill>
            <a:srgbClr val="FF725E"/>
          </a:solidFill>
          <a:ln w="1905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94;p39">
            <a:extLst>
              <a:ext uri="{FF2B5EF4-FFF2-40B4-BE49-F238E27FC236}">
                <a16:creationId xmlns:a16="http://schemas.microsoft.com/office/drawing/2014/main" id="{E5B96B5C-846A-0CFB-86B7-6829AEA1F685}"/>
              </a:ext>
            </a:extLst>
          </p:cNvPr>
          <p:cNvSpPr/>
          <p:nvPr/>
        </p:nvSpPr>
        <p:spPr>
          <a:xfrm>
            <a:off x="5411758" y="2156905"/>
            <a:ext cx="508381" cy="456673"/>
          </a:xfrm>
          <a:custGeom>
            <a:avLst/>
            <a:gdLst/>
            <a:ahLst/>
            <a:cxnLst/>
            <a:rect l="l" t="t" r="r" b="b"/>
            <a:pathLst>
              <a:path w="10902" h="9542" extrusionOk="0">
                <a:moveTo>
                  <a:pt x="2909" y="0"/>
                </a:moveTo>
                <a:cubicBezTo>
                  <a:pt x="1382" y="21"/>
                  <a:pt x="168" y="1339"/>
                  <a:pt x="85" y="2909"/>
                </a:cubicBezTo>
                <a:cubicBezTo>
                  <a:pt x="1" y="4876"/>
                  <a:pt x="1549" y="6215"/>
                  <a:pt x="3893" y="8202"/>
                </a:cubicBezTo>
                <a:cubicBezTo>
                  <a:pt x="4332" y="8579"/>
                  <a:pt x="4771" y="8956"/>
                  <a:pt x="5232" y="9353"/>
                </a:cubicBezTo>
                <a:lnTo>
                  <a:pt x="5441" y="9541"/>
                </a:lnTo>
                <a:lnTo>
                  <a:pt x="5650" y="9353"/>
                </a:lnTo>
                <a:cubicBezTo>
                  <a:pt x="6131" y="8935"/>
                  <a:pt x="6571" y="8579"/>
                  <a:pt x="6989" y="8202"/>
                </a:cubicBezTo>
                <a:cubicBezTo>
                  <a:pt x="9333" y="6215"/>
                  <a:pt x="10902" y="4876"/>
                  <a:pt x="10797" y="2909"/>
                </a:cubicBezTo>
                <a:cubicBezTo>
                  <a:pt x="10735" y="1339"/>
                  <a:pt x="9521" y="21"/>
                  <a:pt x="7973" y="0"/>
                </a:cubicBezTo>
                <a:cubicBezTo>
                  <a:pt x="7094" y="0"/>
                  <a:pt x="6320" y="419"/>
                  <a:pt x="5734" y="1235"/>
                </a:cubicBezTo>
                <a:cubicBezTo>
                  <a:pt x="5608" y="1402"/>
                  <a:pt x="5525" y="1549"/>
                  <a:pt x="5441" y="1716"/>
                </a:cubicBezTo>
                <a:cubicBezTo>
                  <a:pt x="5357" y="1549"/>
                  <a:pt x="5274" y="1402"/>
                  <a:pt x="5169" y="1235"/>
                </a:cubicBezTo>
                <a:cubicBezTo>
                  <a:pt x="4583" y="440"/>
                  <a:pt x="3830" y="0"/>
                  <a:pt x="29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600" kern="0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1" name="Google Shape;696;p39">
            <a:extLst>
              <a:ext uri="{FF2B5EF4-FFF2-40B4-BE49-F238E27FC236}">
                <a16:creationId xmlns:a16="http://schemas.microsoft.com/office/drawing/2014/main" id="{8C5766CC-0591-0685-67EC-ED7639D4FBE9}"/>
              </a:ext>
            </a:extLst>
          </p:cNvPr>
          <p:cNvSpPr/>
          <p:nvPr/>
        </p:nvSpPr>
        <p:spPr>
          <a:xfrm>
            <a:off x="5373786" y="2142959"/>
            <a:ext cx="559807" cy="502868"/>
          </a:xfrm>
          <a:custGeom>
            <a:avLst/>
            <a:gdLst/>
            <a:ahLst/>
            <a:cxnLst/>
            <a:rect l="l" t="t" r="r" b="b"/>
            <a:pathLst>
              <a:path w="10902" h="9542" extrusionOk="0">
                <a:moveTo>
                  <a:pt x="7972" y="628"/>
                </a:moveTo>
                <a:cubicBezTo>
                  <a:pt x="9144" y="649"/>
                  <a:pt x="10107" y="1653"/>
                  <a:pt x="10169" y="2930"/>
                </a:cubicBezTo>
                <a:cubicBezTo>
                  <a:pt x="10190" y="3432"/>
                  <a:pt x="10086" y="3913"/>
                  <a:pt x="9835" y="4394"/>
                </a:cubicBezTo>
                <a:lnTo>
                  <a:pt x="5252" y="4394"/>
                </a:lnTo>
                <a:lnTo>
                  <a:pt x="4834" y="5210"/>
                </a:lnTo>
                <a:lnTo>
                  <a:pt x="3516" y="1925"/>
                </a:lnTo>
                <a:lnTo>
                  <a:pt x="2700" y="4394"/>
                </a:lnTo>
                <a:lnTo>
                  <a:pt x="1047" y="4394"/>
                </a:lnTo>
                <a:cubicBezTo>
                  <a:pt x="796" y="3913"/>
                  <a:pt x="691" y="3453"/>
                  <a:pt x="712" y="2930"/>
                </a:cubicBezTo>
                <a:cubicBezTo>
                  <a:pt x="775" y="1653"/>
                  <a:pt x="1737" y="649"/>
                  <a:pt x="2909" y="628"/>
                </a:cubicBezTo>
                <a:lnTo>
                  <a:pt x="2930" y="628"/>
                </a:lnTo>
                <a:cubicBezTo>
                  <a:pt x="3599" y="628"/>
                  <a:pt x="4164" y="963"/>
                  <a:pt x="4625" y="1591"/>
                </a:cubicBezTo>
                <a:cubicBezTo>
                  <a:pt x="4980" y="2072"/>
                  <a:pt x="5127" y="2595"/>
                  <a:pt x="5127" y="2595"/>
                </a:cubicBezTo>
                <a:lnTo>
                  <a:pt x="5441" y="3704"/>
                </a:lnTo>
                <a:lnTo>
                  <a:pt x="5734" y="2595"/>
                </a:lnTo>
                <a:cubicBezTo>
                  <a:pt x="5734" y="2574"/>
                  <a:pt x="6298" y="628"/>
                  <a:pt x="7951" y="628"/>
                </a:cubicBezTo>
                <a:close/>
                <a:moveTo>
                  <a:pt x="3578" y="3746"/>
                </a:moveTo>
                <a:lnTo>
                  <a:pt x="4771" y="6738"/>
                </a:lnTo>
                <a:lnTo>
                  <a:pt x="5629" y="5022"/>
                </a:lnTo>
                <a:lnTo>
                  <a:pt x="9416" y="5022"/>
                </a:lnTo>
                <a:cubicBezTo>
                  <a:pt x="8788" y="5838"/>
                  <a:pt x="7805" y="6675"/>
                  <a:pt x="6570" y="7721"/>
                </a:cubicBezTo>
                <a:cubicBezTo>
                  <a:pt x="6215" y="8035"/>
                  <a:pt x="5838" y="8349"/>
                  <a:pt x="5441" y="8705"/>
                </a:cubicBezTo>
                <a:cubicBezTo>
                  <a:pt x="5043" y="8349"/>
                  <a:pt x="4666" y="8035"/>
                  <a:pt x="4290" y="7721"/>
                </a:cubicBezTo>
                <a:cubicBezTo>
                  <a:pt x="3076" y="6675"/>
                  <a:pt x="2093" y="5838"/>
                  <a:pt x="1465" y="5022"/>
                </a:cubicBezTo>
                <a:lnTo>
                  <a:pt x="3160" y="5022"/>
                </a:lnTo>
                <a:lnTo>
                  <a:pt x="3578" y="3746"/>
                </a:lnTo>
                <a:close/>
                <a:moveTo>
                  <a:pt x="2909" y="0"/>
                </a:moveTo>
                <a:cubicBezTo>
                  <a:pt x="1360" y="21"/>
                  <a:pt x="147" y="1339"/>
                  <a:pt x="84" y="2909"/>
                </a:cubicBezTo>
                <a:cubicBezTo>
                  <a:pt x="0" y="4876"/>
                  <a:pt x="1549" y="6194"/>
                  <a:pt x="3892" y="8202"/>
                </a:cubicBezTo>
                <a:cubicBezTo>
                  <a:pt x="4332" y="8558"/>
                  <a:pt x="4771" y="8935"/>
                  <a:pt x="5231" y="9353"/>
                </a:cubicBezTo>
                <a:lnTo>
                  <a:pt x="5441" y="9542"/>
                </a:lnTo>
                <a:lnTo>
                  <a:pt x="5650" y="9353"/>
                </a:lnTo>
                <a:cubicBezTo>
                  <a:pt x="6110" y="8935"/>
                  <a:pt x="6550" y="8558"/>
                  <a:pt x="6989" y="8202"/>
                </a:cubicBezTo>
                <a:cubicBezTo>
                  <a:pt x="9332" y="6194"/>
                  <a:pt x="10902" y="4876"/>
                  <a:pt x="10797" y="2909"/>
                </a:cubicBezTo>
                <a:cubicBezTo>
                  <a:pt x="10713" y="1339"/>
                  <a:pt x="9521" y="21"/>
                  <a:pt x="7972" y="0"/>
                </a:cubicBezTo>
                <a:cubicBezTo>
                  <a:pt x="7073" y="0"/>
                  <a:pt x="6298" y="419"/>
                  <a:pt x="5734" y="1235"/>
                </a:cubicBezTo>
                <a:cubicBezTo>
                  <a:pt x="5608" y="1381"/>
                  <a:pt x="5524" y="1549"/>
                  <a:pt x="5441" y="1695"/>
                </a:cubicBezTo>
                <a:cubicBezTo>
                  <a:pt x="5357" y="1549"/>
                  <a:pt x="5273" y="1381"/>
                  <a:pt x="5148" y="1235"/>
                </a:cubicBezTo>
                <a:cubicBezTo>
                  <a:pt x="4583" y="419"/>
                  <a:pt x="3809" y="0"/>
                  <a:pt x="29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600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9" name="Google Shape;1890;p51">
            <a:extLst>
              <a:ext uri="{FF2B5EF4-FFF2-40B4-BE49-F238E27FC236}">
                <a16:creationId xmlns:a16="http://schemas.microsoft.com/office/drawing/2014/main" id="{E4D384A4-ECA4-2E9B-3B68-988B7BAE4187}"/>
              </a:ext>
            </a:extLst>
          </p:cNvPr>
          <p:cNvSpPr/>
          <p:nvPr/>
        </p:nvSpPr>
        <p:spPr>
          <a:xfrm>
            <a:off x="3868458" y="1782748"/>
            <a:ext cx="1244414" cy="1243822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7" name="Picture 256">
            <a:extLst>
              <a:ext uri="{FF2B5EF4-FFF2-40B4-BE49-F238E27FC236}">
                <a16:creationId xmlns:a16="http://schemas.microsoft.com/office/drawing/2014/main" id="{DC8F78B2-FFC4-4330-5601-FBB6989D0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356" y="1847360"/>
            <a:ext cx="971365" cy="971365"/>
          </a:xfrm>
          <a:prstGeom prst="rect">
            <a:avLst/>
          </a:prstGeom>
        </p:spPr>
      </p:pic>
      <p:sp>
        <p:nvSpPr>
          <p:cNvPr id="297" name="Subtitle 2">
            <a:extLst>
              <a:ext uri="{FF2B5EF4-FFF2-40B4-BE49-F238E27FC236}">
                <a16:creationId xmlns:a16="http://schemas.microsoft.com/office/drawing/2014/main" id="{182C85EB-F6CA-B5EC-DD92-F3FF43F561A9}"/>
              </a:ext>
            </a:extLst>
          </p:cNvPr>
          <p:cNvSpPr txBox="1">
            <a:spLocks/>
          </p:cNvSpPr>
          <p:nvPr/>
        </p:nvSpPr>
        <p:spPr>
          <a:xfrm>
            <a:off x="737806" y="2859377"/>
            <a:ext cx="2552353" cy="10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32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REVERSE OSMOSIS</a:t>
            </a:r>
          </a:p>
        </p:txBody>
      </p:sp>
      <p:sp>
        <p:nvSpPr>
          <p:cNvPr id="298" name="Subtitle 2">
            <a:extLst>
              <a:ext uri="{FF2B5EF4-FFF2-40B4-BE49-F238E27FC236}">
                <a16:creationId xmlns:a16="http://schemas.microsoft.com/office/drawing/2014/main" id="{A7F263FE-A2C1-B040-AF09-66E8C307D0BE}"/>
              </a:ext>
            </a:extLst>
          </p:cNvPr>
          <p:cNvSpPr txBox="1">
            <a:spLocks/>
          </p:cNvSpPr>
          <p:nvPr/>
        </p:nvSpPr>
        <p:spPr>
          <a:xfrm>
            <a:off x="6049762" y="985765"/>
            <a:ext cx="2552353" cy="107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>
              <a:tabLst>
                <a:tab pos="519113" algn="l"/>
              </a:tabLst>
            </a:pPr>
            <a:r>
              <a:rPr lang="en-US" sz="32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AIR </a:t>
            </a:r>
          </a:p>
          <a:p>
            <a:pPr marL="463550" indent="-463550" algn="r"/>
            <a:r>
              <a:rPr lang="en-US" sz="32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EMBOLISM</a:t>
            </a:r>
          </a:p>
        </p:txBody>
      </p:sp>
      <p:sp>
        <p:nvSpPr>
          <p:cNvPr id="300" name="Subtitle 2">
            <a:extLst>
              <a:ext uri="{FF2B5EF4-FFF2-40B4-BE49-F238E27FC236}">
                <a16:creationId xmlns:a16="http://schemas.microsoft.com/office/drawing/2014/main" id="{F16FDA23-5618-A50B-BFAB-EC4D60F311C0}"/>
              </a:ext>
            </a:extLst>
          </p:cNvPr>
          <p:cNvSpPr txBox="1">
            <a:spLocks/>
          </p:cNvSpPr>
          <p:nvPr/>
        </p:nvSpPr>
        <p:spPr>
          <a:xfrm>
            <a:off x="-148118" y="126658"/>
            <a:ext cx="3262983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>
              <a:tabLst>
                <a:tab pos="519113" algn="l"/>
              </a:tabLst>
            </a:pP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PROBLEMS</a:t>
            </a:r>
          </a:p>
        </p:txBody>
      </p:sp>
      <p:sp>
        <p:nvSpPr>
          <p:cNvPr id="302" name="Google Shape;243;p30">
            <a:extLst>
              <a:ext uri="{FF2B5EF4-FFF2-40B4-BE49-F238E27FC236}">
                <a16:creationId xmlns:a16="http://schemas.microsoft.com/office/drawing/2014/main" id="{B51B7335-47B4-687B-D1A3-D66892424C2D}"/>
              </a:ext>
            </a:extLst>
          </p:cNvPr>
          <p:cNvSpPr/>
          <p:nvPr/>
        </p:nvSpPr>
        <p:spPr>
          <a:xfrm>
            <a:off x="226950" y="3750750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1812;p46">
            <a:extLst>
              <a:ext uri="{FF2B5EF4-FFF2-40B4-BE49-F238E27FC236}">
                <a16:creationId xmlns:a16="http://schemas.microsoft.com/office/drawing/2014/main" id="{F6263B95-F2D0-4A67-CCCF-F8A1D972529A}"/>
              </a:ext>
            </a:extLst>
          </p:cNvPr>
          <p:cNvGrpSpPr/>
          <p:nvPr/>
        </p:nvGrpSpPr>
        <p:grpSpPr>
          <a:xfrm>
            <a:off x="6049762" y="2978009"/>
            <a:ext cx="2683844" cy="1593010"/>
            <a:chOff x="715099" y="2764348"/>
            <a:chExt cx="3222701" cy="1912852"/>
          </a:xfrm>
        </p:grpSpPr>
        <p:sp>
          <p:nvSpPr>
            <p:cNvPr id="304" name="Google Shape;1813;p46">
              <a:extLst>
                <a:ext uri="{FF2B5EF4-FFF2-40B4-BE49-F238E27FC236}">
                  <a16:creationId xmlns:a16="http://schemas.microsoft.com/office/drawing/2014/main" id="{C39BD4B4-F2FB-0733-C7A3-45874C99B149}"/>
                </a:ext>
              </a:extLst>
            </p:cNvPr>
            <p:cNvSpPr/>
            <p:nvPr/>
          </p:nvSpPr>
          <p:spPr>
            <a:xfrm>
              <a:off x="839100" y="4539800"/>
              <a:ext cx="3098700" cy="137400"/>
            </a:xfrm>
            <a:prstGeom prst="ellipse">
              <a:avLst/>
            </a:prstGeom>
            <a:solidFill>
              <a:srgbClr val="556BD0">
                <a:alpha val="4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814;p46">
              <a:extLst>
                <a:ext uri="{FF2B5EF4-FFF2-40B4-BE49-F238E27FC236}">
                  <a16:creationId xmlns:a16="http://schemas.microsoft.com/office/drawing/2014/main" id="{CDCF8485-2D3C-420E-5158-BE6C37E49AF2}"/>
                </a:ext>
              </a:extLst>
            </p:cNvPr>
            <p:cNvSpPr/>
            <p:nvPr/>
          </p:nvSpPr>
          <p:spPr>
            <a:xfrm>
              <a:off x="1148785" y="2856823"/>
              <a:ext cx="50555" cy="798505"/>
            </a:xfrm>
            <a:custGeom>
              <a:avLst/>
              <a:gdLst/>
              <a:ahLst/>
              <a:cxnLst/>
              <a:rect l="l" t="t" r="r" b="b"/>
              <a:pathLst>
                <a:path w="726" h="11467" extrusionOk="0">
                  <a:moveTo>
                    <a:pt x="1" y="0"/>
                  </a:moveTo>
                  <a:lnTo>
                    <a:pt x="1" y="11467"/>
                  </a:lnTo>
                  <a:lnTo>
                    <a:pt x="725" y="114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815;p46">
              <a:extLst>
                <a:ext uri="{FF2B5EF4-FFF2-40B4-BE49-F238E27FC236}">
                  <a16:creationId xmlns:a16="http://schemas.microsoft.com/office/drawing/2014/main" id="{C408C0BD-1D83-AE1E-779B-77B5E867C96E}"/>
                </a:ext>
              </a:extLst>
            </p:cNvPr>
            <p:cNvSpPr/>
            <p:nvPr/>
          </p:nvSpPr>
          <p:spPr>
            <a:xfrm>
              <a:off x="1105681" y="2873536"/>
              <a:ext cx="43104" cy="781862"/>
            </a:xfrm>
            <a:custGeom>
              <a:avLst/>
              <a:gdLst/>
              <a:ahLst/>
              <a:cxnLst/>
              <a:rect l="l" t="t" r="r" b="b"/>
              <a:pathLst>
                <a:path w="619" h="11228" extrusionOk="0">
                  <a:moveTo>
                    <a:pt x="0" y="1"/>
                  </a:moveTo>
                  <a:lnTo>
                    <a:pt x="0" y="11228"/>
                  </a:lnTo>
                  <a:lnTo>
                    <a:pt x="619" y="11228"/>
                  </a:lnTo>
                  <a:lnTo>
                    <a:pt x="619" y="79"/>
                  </a:lnTo>
                  <a:lnTo>
                    <a:pt x="353" y="79"/>
                  </a:lnTo>
                  <a:cubicBezTo>
                    <a:pt x="351" y="79"/>
                    <a:pt x="348" y="79"/>
                    <a:pt x="345" y="79"/>
                  </a:cubicBezTo>
                  <a:cubicBezTo>
                    <a:pt x="226" y="79"/>
                    <a:pt x="10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816;p46">
              <a:extLst>
                <a:ext uri="{FF2B5EF4-FFF2-40B4-BE49-F238E27FC236}">
                  <a16:creationId xmlns:a16="http://schemas.microsoft.com/office/drawing/2014/main" id="{88F977ED-A3F1-CF41-C987-A0E7C4932A49}"/>
                </a:ext>
              </a:extLst>
            </p:cNvPr>
            <p:cNvSpPr/>
            <p:nvPr/>
          </p:nvSpPr>
          <p:spPr>
            <a:xfrm>
              <a:off x="1068009" y="2764348"/>
              <a:ext cx="106054" cy="114689"/>
            </a:xfrm>
            <a:custGeom>
              <a:avLst/>
              <a:gdLst/>
              <a:ahLst/>
              <a:cxnLst/>
              <a:rect l="l" t="t" r="r" b="b"/>
              <a:pathLst>
                <a:path w="1523" h="1647" extrusionOk="0">
                  <a:moveTo>
                    <a:pt x="891" y="0"/>
                  </a:moveTo>
                  <a:cubicBezTo>
                    <a:pt x="533" y="0"/>
                    <a:pt x="216" y="234"/>
                    <a:pt x="108" y="577"/>
                  </a:cubicBezTo>
                  <a:cubicBezTo>
                    <a:pt x="1" y="920"/>
                    <a:pt x="129" y="1294"/>
                    <a:pt x="424" y="1499"/>
                  </a:cubicBezTo>
                  <a:cubicBezTo>
                    <a:pt x="558" y="1595"/>
                    <a:pt x="719" y="1647"/>
                    <a:pt x="883" y="1647"/>
                  </a:cubicBezTo>
                  <a:cubicBezTo>
                    <a:pt x="887" y="1647"/>
                    <a:pt x="890" y="1647"/>
                    <a:pt x="894" y="1647"/>
                  </a:cubicBezTo>
                  <a:lnTo>
                    <a:pt x="1522" y="1647"/>
                  </a:lnTo>
                  <a:lnTo>
                    <a:pt x="1522" y="0"/>
                  </a:lnTo>
                  <a:lnTo>
                    <a:pt x="894" y="0"/>
                  </a:lnTo>
                  <a:cubicBezTo>
                    <a:pt x="893" y="0"/>
                    <a:pt x="892" y="0"/>
                    <a:pt x="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817;p46">
              <a:extLst>
                <a:ext uri="{FF2B5EF4-FFF2-40B4-BE49-F238E27FC236}">
                  <a16:creationId xmlns:a16="http://schemas.microsoft.com/office/drawing/2014/main" id="{52E2F045-34A8-CCE5-917F-2F4A3612C6FC}"/>
                </a:ext>
              </a:extLst>
            </p:cNvPr>
            <p:cNvSpPr/>
            <p:nvPr/>
          </p:nvSpPr>
          <p:spPr>
            <a:xfrm>
              <a:off x="715099" y="2812884"/>
              <a:ext cx="370249" cy="88715"/>
            </a:xfrm>
            <a:custGeom>
              <a:avLst/>
              <a:gdLst/>
              <a:ahLst/>
              <a:cxnLst/>
              <a:rect l="l" t="t" r="r" b="b"/>
              <a:pathLst>
                <a:path w="5317" h="1274" extrusionOk="0">
                  <a:moveTo>
                    <a:pt x="2522" y="1"/>
                  </a:moveTo>
                  <a:cubicBezTo>
                    <a:pt x="2494" y="1"/>
                    <a:pt x="2351" y="3"/>
                    <a:pt x="2309" y="43"/>
                  </a:cubicBezTo>
                  <a:cubicBezTo>
                    <a:pt x="2245" y="114"/>
                    <a:pt x="2266" y="146"/>
                    <a:pt x="2250" y="215"/>
                  </a:cubicBezTo>
                  <a:cubicBezTo>
                    <a:pt x="2171" y="679"/>
                    <a:pt x="1769" y="1019"/>
                    <a:pt x="1298" y="1019"/>
                  </a:cubicBezTo>
                  <a:cubicBezTo>
                    <a:pt x="827" y="1019"/>
                    <a:pt x="425" y="679"/>
                    <a:pt x="347" y="215"/>
                  </a:cubicBezTo>
                  <a:cubicBezTo>
                    <a:pt x="346" y="180"/>
                    <a:pt x="348" y="144"/>
                    <a:pt x="352" y="109"/>
                  </a:cubicBezTo>
                  <a:lnTo>
                    <a:pt x="126" y="109"/>
                  </a:lnTo>
                  <a:cubicBezTo>
                    <a:pt x="63" y="110"/>
                    <a:pt x="0" y="145"/>
                    <a:pt x="0" y="215"/>
                  </a:cubicBezTo>
                  <a:cubicBezTo>
                    <a:pt x="104" y="826"/>
                    <a:pt x="633" y="1273"/>
                    <a:pt x="1253" y="1273"/>
                  </a:cubicBezTo>
                  <a:lnTo>
                    <a:pt x="1343" y="1273"/>
                  </a:lnTo>
                  <a:cubicBezTo>
                    <a:pt x="1964" y="1273"/>
                    <a:pt x="2493" y="826"/>
                    <a:pt x="2598" y="215"/>
                  </a:cubicBezTo>
                  <a:lnTo>
                    <a:pt x="5317" y="215"/>
                  </a:lnTo>
                  <a:lnTo>
                    <a:pt x="5317" y="1"/>
                  </a:lnTo>
                  <a:lnTo>
                    <a:pt x="2526" y="1"/>
                  </a:lnTo>
                  <a:cubicBezTo>
                    <a:pt x="2526" y="1"/>
                    <a:pt x="2525" y="1"/>
                    <a:pt x="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818;p46">
              <a:extLst>
                <a:ext uri="{FF2B5EF4-FFF2-40B4-BE49-F238E27FC236}">
                  <a16:creationId xmlns:a16="http://schemas.microsoft.com/office/drawing/2014/main" id="{184ACAE7-6B7E-1A40-CBDA-3F5303802B70}"/>
                </a:ext>
              </a:extLst>
            </p:cNvPr>
            <p:cNvSpPr/>
            <p:nvPr/>
          </p:nvSpPr>
          <p:spPr>
            <a:xfrm>
              <a:off x="727076" y="2812884"/>
              <a:ext cx="370319" cy="88715"/>
            </a:xfrm>
            <a:custGeom>
              <a:avLst/>
              <a:gdLst/>
              <a:ahLst/>
              <a:cxnLst/>
              <a:rect l="l" t="t" r="r" b="b"/>
              <a:pathLst>
                <a:path w="5318" h="1274" extrusionOk="0">
                  <a:moveTo>
                    <a:pt x="2522" y="1"/>
                  </a:moveTo>
                  <a:cubicBezTo>
                    <a:pt x="2494" y="1"/>
                    <a:pt x="2352" y="3"/>
                    <a:pt x="2310" y="43"/>
                  </a:cubicBezTo>
                  <a:cubicBezTo>
                    <a:pt x="2245" y="114"/>
                    <a:pt x="2267" y="146"/>
                    <a:pt x="2251" y="215"/>
                  </a:cubicBezTo>
                  <a:cubicBezTo>
                    <a:pt x="2172" y="679"/>
                    <a:pt x="1769" y="1019"/>
                    <a:pt x="1298" y="1019"/>
                  </a:cubicBezTo>
                  <a:cubicBezTo>
                    <a:pt x="828" y="1019"/>
                    <a:pt x="425" y="679"/>
                    <a:pt x="346" y="215"/>
                  </a:cubicBezTo>
                  <a:cubicBezTo>
                    <a:pt x="338" y="154"/>
                    <a:pt x="285" y="109"/>
                    <a:pt x="224" y="109"/>
                  </a:cubicBezTo>
                  <a:cubicBezTo>
                    <a:pt x="223" y="109"/>
                    <a:pt x="221" y="109"/>
                    <a:pt x="219" y="109"/>
                  </a:cubicBezTo>
                  <a:lnTo>
                    <a:pt x="127" y="109"/>
                  </a:lnTo>
                  <a:cubicBezTo>
                    <a:pt x="64" y="112"/>
                    <a:pt x="1" y="145"/>
                    <a:pt x="1" y="215"/>
                  </a:cubicBezTo>
                  <a:cubicBezTo>
                    <a:pt x="105" y="826"/>
                    <a:pt x="634" y="1273"/>
                    <a:pt x="1255" y="1273"/>
                  </a:cubicBezTo>
                  <a:lnTo>
                    <a:pt x="1344" y="1273"/>
                  </a:lnTo>
                  <a:cubicBezTo>
                    <a:pt x="1963" y="1273"/>
                    <a:pt x="2494" y="826"/>
                    <a:pt x="2599" y="215"/>
                  </a:cubicBezTo>
                  <a:lnTo>
                    <a:pt x="5318" y="215"/>
                  </a:lnTo>
                  <a:lnTo>
                    <a:pt x="5318" y="2"/>
                  </a:lnTo>
                  <a:lnTo>
                    <a:pt x="2527" y="1"/>
                  </a:lnTo>
                  <a:cubicBezTo>
                    <a:pt x="2527" y="1"/>
                    <a:pt x="2525" y="1"/>
                    <a:pt x="2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819;p46">
              <a:extLst>
                <a:ext uri="{FF2B5EF4-FFF2-40B4-BE49-F238E27FC236}">
                  <a16:creationId xmlns:a16="http://schemas.microsoft.com/office/drawing/2014/main" id="{7481E50A-B466-C69A-0BE3-6EE195537FD1}"/>
                </a:ext>
              </a:extLst>
            </p:cNvPr>
            <p:cNvSpPr/>
            <p:nvPr/>
          </p:nvSpPr>
          <p:spPr>
            <a:xfrm>
              <a:off x="1231721" y="2812884"/>
              <a:ext cx="44775" cy="14972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" y="1"/>
                  </a:moveTo>
                  <a:lnTo>
                    <a:pt x="1" y="214"/>
                  </a:lnTo>
                  <a:lnTo>
                    <a:pt x="641" y="214"/>
                  </a:lnTo>
                  <a:lnTo>
                    <a:pt x="641" y="91"/>
                  </a:lnTo>
                  <a:cubicBezTo>
                    <a:pt x="643" y="51"/>
                    <a:pt x="619" y="15"/>
                    <a:pt x="582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820;p46">
              <a:extLst>
                <a:ext uri="{FF2B5EF4-FFF2-40B4-BE49-F238E27FC236}">
                  <a16:creationId xmlns:a16="http://schemas.microsoft.com/office/drawing/2014/main" id="{30A0A959-1B21-89D3-97B2-4C7318042A17}"/>
                </a:ext>
              </a:extLst>
            </p:cNvPr>
            <p:cNvSpPr/>
            <p:nvPr/>
          </p:nvSpPr>
          <p:spPr>
            <a:xfrm>
              <a:off x="1287777" y="2812953"/>
              <a:ext cx="300196" cy="88645"/>
            </a:xfrm>
            <a:custGeom>
              <a:avLst/>
              <a:gdLst/>
              <a:ahLst/>
              <a:cxnLst/>
              <a:rect l="l" t="t" r="r" b="b"/>
              <a:pathLst>
                <a:path w="4311" h="1273" extrusionOk="0">
                  <a:moveTo>
                    <a:pt x="0" y="1"/>
                  </a:moveTo>
                  <a:cubicBezTo>
                    <a:pt x="12" y="29"/>
                    <a:pt x="17" y="60"/>
                    <a:pt x="17" y="91"/>
                  </a:cubicBezTo>
                  <a:lnTo>
                    <a:pt x="17" y="214"/>
                  </a:lnTo>
                  <a:lnTo>
                    <a:pt x="1801" y="214"/>
                  </a:lnTo>
                  <a:cubicBezTo>
                    <a:pt x="1907" y="825"/>
                    <a:pt x="2437" y="1271"/>
                    <a:pt x="3056" y="1272"/>
                  </a:cubicBezTo>
                  <a:cubicBezTo>
                    <a:pt x="3076" y="1272"/>
                    <a:pt x="3094" y="1271"/>
                    <a:pt x="3114" y="1270"/>
                  </a:cubicBezTo>
                  <a:cubicBezTo>
                    <a:pt x="3712" y="1242"/>
                    <a:pt x="4209" y="803"/>
                    <a:pt x="4310" y="214"/>
                  </a:cubicBezTo>
                  <a:cubicBezTo>
                    <a:pt x="4306" y="179"/>
                    <a:pt x="4301" y="144"/>
                    <a:pt x="4295" y="111"/>
                  </a:cubicBezTo>
                  <a:lnTo>
                    <a:pt x="4295" y="108"/>
                  </a:lnTo>
                  <a:lnTo>
                    <a:pt x="4183" y="108"/>
                  </a:lnTo>
                  <a:cubicBezTo>
                    <a:pt x="4120" y="108"/>
                    <a:pt x="4056" y="144"/>
                    <a:pt x="4056" y="214"/>
                  </a:cubicBezTo>
                  <a:cubicBezTo>
                    <a:pt x="3957" y="664"/>
                    <a:pt x="3572" y="993"/>
                    <a:pt x="3113" y="1019"/>
                  </a:cubicBezTo>
                  <a:cubicBezTo>
                    <a:pt x="3100" y="1020"/>
                    <a:pt x="3087" y="1021"/>
                    <a:pt x="3074" y="1021"/>
                  </a:cubicBezTo>
                  <a:cubicBezTo>
                    <a:pt x="3068" y="1021"/>
                    <a:pt x="3063" y="1021"/>
                    <a:pt x="3057" y="1020"/>
                  </a:cubicBezTo>
                  <a:cubicBezTo>
                    <a:pt x="2576" y="1020"/>
                    <a:pt x="2160" y="685"/>
                    <a:pt x="2059" y="214"/>
                  </a:cubicBezTo>
                  <a:cubicBezTo>
                    <a:pt x="2044" y="146"/>
                    <a:pt x="2066" y="113"/>
                    <a:pt x="2001" y="42"/>
                  </a:cubicBezTo>
                  <a:cubicBezTo>
                    <a:pt x="1962" y="2"/>
                    <a:pt x="1829" y="1"/>
                    <a:pt x="1792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821;p46">
              <a:extLst>
                <a:ext uri="{FF2B5EF4-FFF2-40B4-BE49-F238E27FC236}">
                  <a16:creationId xmlns:a16="http://schemas.microsoft.com/office/drawing/2014/main" id="{9E438FEA-5C4D-91C4-3A87-948F2DE11645}"/>
                </a:ext>
              </a:extLst>
            </p:cNvPr>
            <p:cNvSpPr/>
            <p:nvPr/>
          </p:nvSpPr>
          <p:spPr>
            <a:xfrm>
              <a:off x="1227334" y="2812884"/>
              <a:ext cx="49162" cy="14972"/>
            </a:xfrm>
            <a:custGeom>
              <a:avLst/>
              <a:gdLst/>
              <a:ahLst/>
              <a:cxnLst/>
              <a:rect l="l" t="t" r="r" b="b"/>
              <a:pathLst>
                <a:path w="706" h="215" extrusionOk="0">
                  <a:moveTo>
                    <a:pt x="1" y="1"/>
                  </a:moveTo>
                  <a:lnTo>
                    <a:pt x="1" y="214"/>
                  </a:lnTo>
                  <a:lnTo>
                    <a:pt x="704" y="214"/>
                  </a:lnTo>
                  <a:lnTo>
                    <a:pt x="704" y="91"/>
                  </a:lnTo>
                  <a:cubicBezTo>
                    <a:pt x="706" y="51"/>
                    <a:pt x="682" y="15"/>
                    <a:pt x="645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822;p46">
              <a:extLst>
                <a:ext uri="{FF2B5EF4-FFF2-40B4-BE49-F238E27FC236}">
                  <a16:creationId xmlns:a16="http://schemas.microsoft.com/office/drawing/2014/main" id="{21A023F0-2F3D-AABE-8B06-82431A4CE7EC}"/>
                </a:ext>
              </a:extLst>
            </p:cNvPr>
            <p:cNvSpPr/>
            <p:nvPr/>
          </p:nvSpPr>
          <p:spPr>
            <a:xfrm>
              <a:off x="1287846" y="2812953"/>
              <a:ext cx="307926" cy="88645"/>
            </a:xfrm>
            <a:custGeom>
              <a:avLst/>
              <a:gdLst/>
              <a:ahLst/>
              <a:cxnLst/>
              <a:rect l="l" t="t" r="r" b="b"/>
              <a:pathLst>
                <a:path w="4422" h="1273" extrusionOk="0">
                  <a:moveTo>
                    <a:pt x="1905" y="1"/>
                  </a:moveTo>
                  <a:cubicBezTo>
                    <a:pt x="1899" y="1"/>
                    <a:pt x="1895" y="1"/>
                    <a:pt x="1895" y="1"/>
                  </a:cubicBezTo>
                  <a:lnTo>
                    <a:pt x="1" y="1"/>
                  </a:lnTo>
                  <a:cubicBezTo>
                    <a:pt x="11" y="29"/>
                    <a:pt x="17" y="60"/>
                    <a:pt x="16" y="91"/>
                  </a:cubicBezTo>
                  <a:lnTo>
                    <a:pt x="16" y="214"/>
                  </a:lnTo>
                  <a:lnTo>
                    <a:pt x="1914" y="214"/>
                  </a:lnTo>
                  <a:cubicBezTo>
                    <a:pt x="2014" y="804"/>
                    <a:pt x="2515" y="1245"/>
                    <a:pt x="3113" y="1270"/>
                  </a:cubicBezTo>
                  <a:cubicBezTo>
                    <a:pt x="3132" y="1271"/>
                    <a:pt x="3150" y="1272"/>
                    <a:pt x="3169" y="1272"/>
                  </a:cubicBezTo>
                  <a:cubicBezTo>
                    <a:pt x="3788" y="1271"/>
                    <a:pt x="4317" y="824"/>
                    <a:pt x="4421" y="214"/>
                  </a:cubicBezTo>
                  <a:cubicBezTo>
                    <a:pt x="4421" y="144"/>
                    <a:pt x="4358" y="111"/>
                    <a:pt x="4293" y="111"/>
                  </a:cubicBezTo>
                  <a:cubicBezTo>
                    <a:pt x="4229" y="111"/>
                    <a:pt x="4166" y="144"/>
                    <a:pt x="4166" y="214"/>
                  </a:cubicBezTo>
                  <a:cubicBezTo>
                    <a:pt x="4064" y="683"/>
                    <a:pt x="3649" y="1019"/>
                    <a:pt x="3169" y="1020"/>
                  </a:cubicBezTo>
                  <a:cubicBezTo>
                    <a:pt x="3163" y="1021"/>
                    <a:pt x="3157" y="1021"/>
                    <a:pt x="3152" y="1021"/>
                  </a:cubicBezTo>
                  <a:cubicBezTo>
                    <a:pt x="3138" y="1021"/>
                    <a:pt x="3125" y="1020"/>
                    <a:pt x="3111" y="1019"/>
                  </a:cubicBezTo>
                  <a:cubicBezTo>
                    <a:pt x="2653" y="993"/>
                    <a:pt x="2267" y="664"/>
                    <a:pt x="2170" y="214"/>
                  </a:cubicBezTo>
                  <a:cubicBezTo>
                    <a:pt x="2154" y="146"/>
                    <a:pt x="2175" y="113"/>
                    <a:pt x="2111" y="42"/>
                  </a:cubicBezTo>
                  <a:cubicBezTo>
                    <a:pt x="2072" y="3"/>
                    <a:pt x="1941" y="1"/>
                    <a:pt x="1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823;p46">
              <a:extLst>
                <a:ext uri="{FF2B5EF4-FFF2-40B4-BE49-F238E27FC236}">
                  <a16:creationId xmlns:a16="http://schemas.microsoft.com/office/drawing/2014/main" id="{5B2ED477-685D-513A-22B4-658162D62969}"/>
                </a:ext>
              </a:extLst>
            </p:cNvPr>
            <p:cNvSpPr/>
            <p:nvPr/>
          </p:nvSpPr>
          <p:spPr>
            <a:xfrm>
              <a:off x="1272248" y="2812884"/>
              <a:ext cx="16712" cy="14972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0" y="1"/>
                  </a:moveTo>
                  <a:cubicBezTo>
                    <a:pt x="37" y="15"/>
                    <a:pt x="61" y="51"/>
                    <a:pt x="59" y="91"/>
                  </a:cubicBezTo>
                  <a:lnTo>
                    <a:pt x="59" y="214"/>
                  </a:lnTo>
                  <a:lnTo>
                    <a:pt x="240" y="214"/>
                  </a:lnTo>
                  <a:lnTo>
                    <a:pt x="240" y="91"/>
                  </a:lnTo>
                  <a:cubicBezTo>
                    <a:pt x="240" y="60"/>
                    <a:pt x="235" y="30"/>
                    <a:pt x="223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824;p46">
              <a:extLst>
                <a:ext uri="{FF2B5EF4-FFF2-40B4-BE49-F238E27FC236}">
                  <a16:creationId xmlns:a16="http://schemas.microsoft.com/office/drawing/2014/main" id="{D8C55EF5-1625-FEAA-AC59-E30544FCAC50}"/>
                </a:ext>
              </a:extLst>
            </p:cNvPr>
            <p:cNvSpPr/>
            <p:nvPr/>
          </p:nvSpPr>
          <p:spPr>
            <a:xfrm>
              <a:off x="1250313" y="2799932"/>
              <a:ext cx="37464" cy="749203"/>
            </a:xfrm>
            <a:custGeom>
              <a:avLst/>
              <a:gdLst/>
              <a:ahLst/>
              <a:cxnLst/>
              <a:rect l="l" t="t" r="r" b="b"/>
              <a:pathLst>
                <a:path w="538" h="10759" extrusionOk="0">
                  <a:moveTo>
                    <a:pt x="277" y="1"/>
                  </a:moveTo>
                  <a:cubicBezTo>
                    <a:pt x="168" y="1"/>
                    <a:pt x="58" y="63"/>
                    <a:pt x="16" y="187"/>
                  </a:cubicBezTo>
                  <a:cubicBezTo>
                    <a:pt x="7" y="216"/>
                    <a:pt x="0" y="246"/>
                    <a:pt x="2" y="277"/>
                  </a:cubicBezTo>
                  <a:lnTo>
                    <a:pt x="2" y="10758"/>
                  </a:lnTo>
                  <a:lnTo>
                    <a:pt x="181" y="10758"/>
                  </a:lnTo>
                  <a:lnTo>
                    <a:pt x="181" y="277"/>
                  </a:lnTo>
                  <a:cubicBezTo>
                    <a:pt x="179" y="237"/>
                    <a:pt x="204" y="201"/>
                    <a:pt x="240" y="187"/>
                  </a:cubicBezTo>
                  <a:cubicBezTo>
                    <a:pt x="252" y="182"/>
                    <a:pt x="265" y="180"/>
                    <a:pt x="278" y="180"/>
                  </a:cubicBezTo>
                  <a:cubicBezTo>
                    <a:pt x="291" y="180"/>
                    <a:pt x="303" y="182"/>
                    <a:pt x="315" y="187"/>
                  </a:cubicBezTo>
                  <a:lnTo>
                    <a:pt x="537" y="187"/>
                  </a:lnTo>
                  <a:cubicBezTo>
                    <a:pt x="495" y="63"/>
                    <a:pt x="386" y="1"/>
                    <a:pt x="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825;p46">
              <a:extLst>
                <a:ext uri="{FF2B5EF4-FFF2-40B4-BE49-F238E27FC236}">
                  <a16:creationId xmlns:a16="http://schemas.microsoft.com/office/drawing/2014/main" id="{ECE62AFF-85CE-0824-C10E-38BAA277969A}"/>
                </a:ext>
              </a:extLst>
            </p:cNvPr>
            <p:cNvSpPr/>
            <p:nvPr/>
          </p:nvSpPr>
          <p:spPr>
            <a:xfrm>
              <a:off x="1276357" y="2827855"/>
              <a:ext cx="232442" cy="1236021"/>
            </a:xfrm>
            <a:custGeom>
              <a:avLst/>
              <a:gdLst/>
              <a:ahLst/>
              <a:cxnLst/>
              <a:rect l="l" t="t" r="r" b="b"/>
              <a:pathLst>
                <a:path w="3338" h="17750" extrusionOk="0">
                  <a:moveTo>
                    <a:pt x="0" y="0"/>
                  </a:moveTo>
                  <a:lnTo>
                    <a:pt x="0" y="16083"/>
                  </a:lnTo>
                  <a:cubicBezTo>
                    <a:pt x="0" y="17003"/>
                    <a:pt x="747" y="17750"/>
                    <a:pt x="1669" y="17750"/>
                  </a:cubicBezTo>
                  <a:cubicBezTo>
                    <a:pt x="2591" y="17750"/>
                    <a:pt x="3337" y="17003"/>
                    <a:pt x="3337" y="16083"/>
                  </a:cubicBezTo>
                  <a:lnTo>
                    <a:pt x="3337" y="6708"/>
                  </a:lnTo>
                  <a:lnTo>
                    <a:pt x="3157" y="6708"/>
                  </a:lnTo>
                  <a:lnTo>
                    <a:pt x="3157" y="16083"/>
                  </a:lnTo>
                  <a:cubicBezTo>
                    <a:pt x="3157" y="16904"/>
                    <a:pt x="2491" y="17571"/>
                    <a:pt x="1669" y="17571"/>
                  </a:cubicBezTo>
                  <a:cubicBezTo>
                    <a:pt x="847" y="17571"/>
                    <a:pt x="181" y="16904"/>
                    <a:pt x="181" y="16083"/>
                  </a:cubicBezTo>
                  <a:lnTo>
                    <a:pt x="1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826;p46">
              <a:extLst>
                <a:ext uri="{FF2B5EF4-FFF2-40B4-BE49-F238E27FC236}">
                  <a16:creationId xmlns:a16="http://schemas.microsoft.com/office/drawing/2014/main" id="{64D29123-90A1-F232-FC8B-0671F3ABDF1D}"/>
                </a:ext>
              </a:extLst>
            </p:cNvPr>
            <p:cNvSpPr/>
            <p:nvPr/>
          </p:nvSpPr>
          <p:spPr>
            <a:xfrm>
              <a:off x="1387564" y="2853551"/>
              <a:ext cx="236411" cy="441764"/>
            </a:xfrm>
            <a:custGeom>
              <a:avLst/>
              <a:gdLst/>
              <a:ahLst/>
              <a:cxnLst/>
              <a:rect l="l" t="t" r="r" b="b"/>
              <a:pathLst>
                <a:path w="3395" h="6344" extrusionOk="0">
                  <a:moveTo>
                    <a:pt x="1704" y="296"/>
                  </a:moveTo>
                  <a:cubicBezTo>
                    <a:pt x="1709" y="296"/>
                    <a:pt x="1713" y="297"/>
                    <a:pt x="1717" y="300"/>
                  </a:cubicBezTo>
                  <a:cubicBezTo>
                    <a:pt x="1790" y="304"/>
                    <a:pt x="1859" y="337"/>
                    <a:pt x="1908" y="392"/>
                  </a:cubicBezTo>
                  <a:cubicBezTo>
                    <a:pt x="1917" y="397"/>
                    <a:pt x="1922" y="405"/>
                    <a:pt x="1929" y="414"/>
                  </a:cubicBezTo>
                  <a:cubicBezTo>
                    <a:pt x="1966" y="464"/>
                    <a:pt x="1986" y="525"/>
                    <a:pt x="1986" y="588"/>
                  </a:cubicBezTo>
                  <a:cubicBezTo>
                    <a:pt x="1987" y="604"/>
                    <a:pt x="1986" y="620"/>
                    <a:pt x="1982" y="636"/>
                  </a:cubicBezTo>
                  <a:cubicBezTo>
                    <a:pt x="1981" y="647"/>
                    <a:pt x="1979" y="657"/>
                    <a:pt x="1974" y="667"/>
                  </a:cubicBezTo>
                  <a:cubicBezTo>
                    <a:pt x="1942" y="784"/>
                    <a:pt x="1838" y="868"/>
                    <a:pt x="1717" y="877"/>
                  </a:cubicBezTo>
                  <a:lnTo>
                    <a:pt x="1700" y="877"/>
                  </a:lnTo>
                  <a:cubicBezTo>
                    <a:pt x="1571" y="877"/>
                    <a:pt x="1458" y="794"/>
                    <a:pt x="1421" y="672"/>
                  </a:cubicBezTo>
                  <a:cubicBezTo>
                    <a:pt x="1416" y="663"/>
                    <a:pt x="1416" y="654"/>
                    <a:pt x="1412" y="645"/>
                  </a:cubicBezTo>
                  <a:cubicBezTo>
                    <a:pt x="1408" y="626"/>
                    <a:pt x="1407" y="608"/>
                    <a:pt x="1407" y="589"/>
                  </a:cubicBezTo>
                  <a:cubicBezTo>
                    <a:pt x="1408" y="529"/>
                    <a:pt x="1426" y="469"/>
                    <a:pt x="1459" y="419"/>
                  </a:cubicBezTo>
                  <a:cubicBezTo>
                    <a:pt x="1464" y="414"/>
                    <a:pt x="1470" y="409"/>
                    <a:pt x="1476" y="405"/>
                  </a:cubicBezTo>
                  <a:cubicBezTo>
                    <a:pt x="1529" y="337"/>
                    <a:pt x="1610" y="297"/>
                    <a:pt x="1696" y="297"/>
                  </a:cubicBezTo>
                  <a:cubicBezTo>
                    <a:pt x="1697" y="297"/>
                    <a:pt x="1698" y="297"/>
                    <a:pt x="1700" y="297"/>
                  </a:cubicBezTo>
                  <a:cubicBezTo>
                    <a:pt x="1701" y="296"/>
                    <a:pt x="1703" y="296"/>
                    <a:pt x="1704" y="296"/>
                  </a:cubicBezTo>
                  <a:close/>
                  <a:moveTo>
                    <a:pt x="477" y="0"/>
                  </a:moveTo>
                  <a:cubicBezTo>
                    <a:pt x="274" y="0"/>
                    <a:pt x="108" y="159"/>
                    <a:pt x="97" y="362"/>
                  </a:cubicBezTo>
                  <a:cubicBezTo>
                    <a:pt x="88" y="553"/>
                    <a:pt x="78" y="749"/>
                    <a:pt x="69" y="941"/>
                  </a:cubicBezTo>
                  <a:cubicBezTo>
                    <a:pt x="0" y="2675"/>
                    <a:pt x="0" y="4361"/>
                    <a:pt x="88" y="5982"/>
                  </a:cubicBezTo>
                  <a:cubicBezTo>
                    <a:pt x="99" y="6185"/>
                    <a:pt x="267" y="6344"/>
                    <a:pt x="471" y="6344"/>
                  </a:cubicBezTo>
                  <a:lnTo>
                    <a:pt x="2945" y="6344"/>
                  </a:lnTo>
                  <a:cubicBezTo>
                    <a:pt x="3147" y="6343"/>
                    <a:pt x="3314" y="6183"/>
                    <a:pt x="3324" y="5982"/>
                  </a:cubicBezTo>
                  <a:cubicBezTo>
                    <a:pt x="3394" y="4565"/>
                    <a:pt x="3355" y="2235"/>
                    <a:pt x="3329" y="941"/>
                  </a:cubicBezTo>
                  <a:cubicBezTo>
                    <a:pt x="3324" y="715"/>
                    <a:pt x="3320" y="522"/>
                    <a:pt x="3315" y="371"/>
                  </a:cubicBezTo>
                  <a:cubicBezTo>
                    <a:pt x="3309" y="164"/>
                    <a:pt x="3141" y="0"/>
                    <a:pt x="2935" y="0"/>
                  </a:cubicBezTo>
                  <a:cubicBezTo>
                    <a:pt x="2934" y="0"/>
                    <a:pt x="2933" y="0"/>
                    <a:pt x="2933" y="0"/>
                  </a:cubicBezTo>
                  <a:lnTo>
                    <a:pt x="479" y="0"/>
                  </a:lnTo>
                  <a:cubicBezTo>
                    <a:pt x="478" y="0"/>
                    <a:pt x="478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827;p46">
              <a:extLst>
                <a:ext uri="{FF2B5EF4-FFF2-40B4-BE49-F238E27FC236}">
                  <a16:creationId xmlns:a16="http://schemas.microsoft.com/office/drawing/2014/main" id="{A90C28D2-10B5-97A9-F73A-099C95518906}"/>
                </a:ext>
              </a:extLst>
            </p:cNvPr>
            <p:cNvSpPr/>
            <p:nvPr/>
          </p:nvSpPr>
          <p:spPr>
            <a:xfrm>
              <a:off x="1396199" y="2853481"/>
              <a:ext cx="227776" cy="441834"/>
            </a:xfrm>
            <a:custGeom>
              <a:avLst/>
              <a:gdLst/>
              <a:ahLst/>
              <a:cxnLst/>
              <a:rect l="l" t="t" r="r" b="b"/>
              <a:pathLst>
                <a:path w="3271" h="6345" extrusionOk="0">
                  <a:moveTo>
                    <a:pt x="1580" y="297"/>
                  </a:moveTo>
                  <a:cubicBezTo>
                    <a:pt x="1585" y="297"/>
                    <a:pt x="1589" y="298"/>
                    <a:pt x="1593" y="301"/>
                  </a:cubicBezTo>
                  <a:cubicBezTo>
                    <a:pt x="1597" y="298"/>
                    <a:pt x="1602" y="298"/>
                    <a:pt x="1610" y="298"/>
                  </a:cubicBezTo>
                  <a:cubicBezTo>
                    <a:pt x="1612" y="298"/>
                    <a:pt x="1613" y="298"/>
                    <a:pt x="1615" y="298"/>
                  </a:cubicBezTo>
                  <a:cubicBezTo>
                    <a:pt x="1690" y="298"/>
                    <a:pt x="1761" y="329"/>
                    <a:pt x="1810" y="384"/>
                  </a:cubicBezTo>
                  <a:cubicBezTo>
                    <a:pt x="1819" y="393"/>
                    <a:pt x="1826" y="401"/>
                    <a:pt x="1832" y="411"/>
                  </a:cubicBezTo>
                  <a:cubicBezTo>
                    <a:pt x="1876" y="460"/>
                    <a:pt x="1899" y="523"/>
                    <a:pt x="1898" y="589"/>
                  </a:cubicBezTo>
                  <a:cubicBezTo>
                    <a:pt x="1898" y="602"/>
                    <a:pt x="1897" y="616"/>
                    <a:pt x="1893" y="628"/>
                  </a:cubicBezTo>
                  <a:cubicBezTo>
                    <a:pt x="1894" y="638"/>
                    <a:pt x="1893" y="649"/>
                    <a:pt x="1889" y="659"/>
                  </a:cubicBezTo>
                  <a:cubicBezTo>
                    <a:pt x="1857" y="786"/>
                    <a:pt x="1742" y="876"/>
                    <a:pt x="1610" y="878"/>
                  </a:cubicBezTo>
                  <a:lnTo>
                    <a:pt x="1576" y="878"/>
                  </a:lnTo>
                  <a:cubicBezTo>
                    <a:pt x="1447" y="878"/>
                    <a:pt x="1335" y="794"/>
                    <a:pt x="1297" y="673"/>
                  </a:cubicBezTo>
                  <a:cubicBezTo>
                    <a:pt x="1292" y="664"/>
                    <a:pt x="1292" y="655"/>
                    <a:pt x="1288" y="646"/>
                  </a:cubicBezTo>
                  <a:cubicBezTo>
                    <a:pt x="1284" y="627"/>
                    <a:pt x="1283" y="609"/>
                    <a:pt x="1283" y="589"/>
                  </a:cubicBezTo>
                  <a:cubicBezTo>
                    <a:pt x="1284" y="528"/>
                    <a:pt x="1302" y="470"/>
                    <a:pt x="1335" y="420"/>
                  </a:cubicBezTo>
                  <a:cubicBezTo>
                    <a:pt x="1340" y="415"/>
                    <a:pt x="1346" y="410"/>
                    <a:pt x="1352" y="406"/>
                  </a:cubicBezTo>
                  <a:cubicBezTo>
                    <a:pt x="1405" y="338"/>
                    <a:pt x="1486" y="298"/>
                    <a:pt x="1572" y="298"/>
                  </a:cubicBezTo>
                  <a:cubicBezTo>
                    <a:pt x="1573" y="298"/>
                    <a:pt x="1574" y="298"/>
                    <a:pt x="1576" y="298"/>
                  </a:cubicBezTo>
                  <a:cubicBezTo>
                    <a:pt x="1577" y="297"/>
                    <a:pt x="1579" y="297"/>
                    <a:pt x="1580" y="297"/>
                  </a:cubicBezTo>
                  <a:close/>
                  <a:moveTo>
                    <a:pt x="384" y="1"/>
                  </a:moveTo>
                  <a:cubicBezTo>
                    <a:pt x="379" y="1"/>
                    <a:pt x="373" y="2"/>
                    <a:pt x="369" y="5"/>
                  </a:cubicBezTo>
                  <a:cubicBezTo>
                    <a:pt x="163" y="14"/>
                    <a:pt x="1" y="186"/>
                    <a:pt x="7" y="393"/>
                  </a:cubicBezTo>
                  <a:cubicBezTo>
                    <a:pt x="16" y="546"/>
                    <a:pt x="19" y="728"/>
                    <a:pt x="28" y="942"/>
                  </a:cubicBezTo>
                  <a:cubicBezTo>
                    <a:pt x="73" y="2219"/>
                    <a:pt x="124" y="4501"/>
                    <a:pt x="24" y="5935"/>
                  </a:cubicBezTo>
                  <a:cubicBezTo>
                    <a:pt x="6" y="6156"/>
                    <a:pt x="181" y="6345"/>
                    <a:pt x="403" y="6345"/>
                  </a:cubicBezTo>
                  <a:lnTo>
                    <a:pt x="2821" y="6345"/>
                  </a:lnTo>
                  <a:cubicBezTo>
                    <a:pt x="3023" y="6344"/>
                    <a:pt x="3190" y="6184"/>
                    <a:pt x="3200" y="5983"/>
                  </a:cubicBezTo>
                  <a:cubicBezTo>
                    <a:pt x="3270" y="4566"/>
                    <a:pt x="3231" y="2236"/>
                    <a:pt x="3205" y="942"/>
                  </a:cubicBezTo>
                  <a:cubicBezTo>
                    <a:pt x="3200" y="716"/>
                    <a:pt x="3196" y="523"/>
                    <a:pt x="3191" y="372"/>
                  </a:cubicBezTo>
                  <a:cubicBezTo>
                    <a:pt x="3185" y="165"/>
                    <a:pt x="3017" y="1"/>
                    <a:pt x="2811" y="1"/>
                  </a:cubicBezTo>
                  <a:cubicBezTo>
                    <a:pt x="2810" y="1"/>
                    <a:pt x="2809" y="1"/>
                    <a:pt x="2809" y="1"/>
                  </a:cubicBezTo>
                  <a:lnTo>
                    <a:pt x="390" y="1"/>
                  </a:lnTo>
                  <a:cubicBezTo>
                    <a:pt x="388" y="1"/>
                    <a:pt x="386" y="1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828;p46">
              <a:extLst>
                <a:ext uri="{FF2B5EF4-FFF2-40B4-BE49-F238E27FC236}">
                  <a16:creationId xmlns:a16="http://schemas.microsoft.com/office/drawing/2014/main" id="{5A93B261-A2B3-43B3-3FD7-C63468BD2352}"/>
                </a:ext>
              </a:extLst>
            </p:cNvPr>
            <p:cNvSpPr/>
            <p:nvPr/>
          </p:nvSpPr>
          <p:spPr>
            <a:xfrm>
              <a:off x="1420292" y="3065868"/>
              <a:ext cx="180912" cy="202916"/>
            </a:xfrm>
            <a:custGeom>
              <a:avLst/>
              <a:gdLst/>
              <a:ahLst/>
              <a:cxnLst/>
              <a:rect l="l" t="t" r="r" b="b"/>
              <a:pathLst>
                <a:path w="2598" h="2914" extrusionOk="0">
                  <a:moveTo>
                    <a:pt x="30" y="1"/>
                  </a:moveTo>
                  <a:cubicBezTo>
                    <a:pt x="38" y="697"/>
                    <a:pt x="36" y="1424"/>
                    <a:pt x="15" y="2073"/>
                  </a:cubicBezTo>
                  <a:cubicBezTo>
                    <a:pt x="1" y="2530"/>
                    <a:pt x="365" y="2909"/>
                    <a:pt x="821" y="2910"/>
                  </a:cubicBezTo>
                  <a:lnTo>
                    <a:pt x="1770" y="2914"/>
                  </a:lnTo>
                  <a:cubicBezTo>
                    <a:pt x="1772" y="2914"/>
                    <a:pt x="1773" y="2914"/>
                    <a:pt x="1775" y="2914"/>
                  </a:cubicBezTo>
                  <a:cubicBezTo>
                    <a:pt x="2215" y="2914"/>
                    <a:pt x="2574" y="2561"/>
                    <a:pt x="2584" y="2120"/>
                  </a:cubicBezTo>
                  <a:cubicBezTo>
                    <a:pt x="2597" y="1466"/>
                    <a:pt x="2597" y="718"/>
                    <a:pt x="2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829;p46">
              <a:extLst>
                <a:ext uri="{FF2B5EF4-FFF2-40B4-BE49-F238E27FC236}">
                  <a16:creationId xmlns:a16="http://schemas.microsoft.com/office/drawing/2014/main" id="{E246D9F5-D58D-9E6A-8865-A8B8B3C05DC3}"/>
                </a:ext>
              </a:extLst>
            </p:cNvPr>
            <p:cNvSpPr/>
            <p:nvPr/>
          </p:nvSpPr>
          <p:spPr>
            <a:xfrm>
              <a:off x="1520427" y="2820474"/>
              <a:ext cx="67407" cy="77364"/>
            </a:xfrm>
            <a:custGeom>
              <a:avLst/>
              <a:gdLst/>
              <a:ahLst/>
              <a:cxnLst/>
              <a:rect l="l" t="t" r="r" b="b"/>
              <a:pathLst>
                <a:path w="968" h="1111" extrusionOk="0">
                  <a:moveTo>
                    <a:pt x="841" y="0"/>
                  </a:moveTo>
                  <a:cubicBezTo>
                    <a:pt x="780" y="0"/>
                    <a:pt x="715" y="35"/>
                    <a:pt x="715" y="105"/>
                  </a:cubicBezTo>
                  <a:cubicBezTo>
                    <a:pt x="685" y="238"/>
                    <a:pt x="628" y="364"/>
                    <a:pt x="549" y="475"/>
                  </a:cubicBezTo>
                  <a:cubicBezTo>
                    <a:pt x="424" y="658"/>
                    <a:pt x="238" y="793"/>
                    <a:pt x="26" y="858"/>
                  </a:cubicBezTo>
                  <a:cubicBezTo>
                    <a:pt x="21" y="864"/>
                    <a:pt x="13" y="867"/>
                    <a:pt x="5" y="867"/>
                  </a:cubicBezTo>
                  <a:cubicBezTo>
                    <a:pt x="4" y="867"/>
                    <a:pt x="2" y="867"/>
                    <a:pt x="0" y="867"/>
                  </a:cubicBezTo>
                  <a:lnTo>
                    <a:pt x="0" y="867"/>
                  </a:lnTo>
                  <a:cubicBezTo>
                    <a:pt x="9" y="872"/>
                    <a:pt x="14" y="880"/>
                    <a:pt x="23" y="889"/>
                  </a:cubicBezTo>
                  <a:cubicBezTo>
                    <a:pt x="58" y="939"/>
                    <a:pt x="78" y="1000"/>
                    <a:pt x="78" y="1063"/>
                  </a:cubicBezTo>
                  <a:cubicBezTo>
                    <a:pt x="79" y="1079"/>
                    <a:pt x="78" y="1095"/>
                    <a:pt x="74" y="1111"/>
                  </a:cubicBezTo>
                  <a:cubicBezTo>
                    <a:pt x="87" y="1110"/>
                    <a:pt x="98" y="1107"/>
                    <a:pt x="109" y="1102"/>
                  </a:cubicBezTo>
                  <a:cubicBezTo>
                    <a:pt x="427" y="997"/>
                    <a:pt x="691" y="773"/>
                    <a:pt x="846" y="475"/>
                  </a:cubicBezTo>
                  <a:cubicBezTo>
                    <a:pt x="904" y="358"/>
                    <a:pt x="946" y="233"/>
                    <a:pt x="968" y="105"/>
                  </a:cubicBezTo>
                  <a:cubicBezTo>
                    <a:pt x="968" y="88"/>
                    <a:pt x="954" y="17"/>
                    <a:pt x="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830;p46">
              <a:extLst>
                <a:ext uri="{FF2B5EF4-FFF2-40B4-BE49-F238E27FC236}">
                  <a16:creationId xmlns:a16="http://schemas.microsoft.com/office/drawing/2014/main" id="{EA4C33C0-63C1-99B9-3510-8544C7D79F63}"/>
                </a:ext>
              </a:extLst>
            </p:cNvPr>
            <p:cNvSpPr/>
            <p:nvPr/>
          </p:nvSpPr>
          <p:spPr>
            <a:xfrm>
              <a:off x="1521890" y="2820474"/>
              <a:ext cx="73883" cy="79523"/>
            </a:xfrm>
            <a:custGeom>
              <a:avLst/>
              <a:gdLst/>
              <a:ahLst/>
              <a:cxnLst/>
              <a:rect l="l" t="t" r="r" b="b"/>
              <a:pathLst>
                <a:path w="1061" h="1142" extrusionOk="0">
                  <a:moveTo>
                    <a:pt x="933" y="0"/>
                  </a:moveTo>
                  <a:cubicBezTo>
                    <a:pt x="868" y="0"/>
                    <a:pt x="802" y="35"/>
                    <a:pt x="802" y="104"/>
                  </a:cubicBezTo>
                  <a:cubicBezTo>
                    <a:pt x="777" y="237"/>
                    <a:pt x="721" y="364"/>
                    <a:pt x="642" y="474"/>
                  </a:cubicBezTo>
                  <a:cubicBezTo>
                    <a:pt x="496" y="684"/>
                    <a:pt x="277" y="831"/>
                    <a:pt x="27" y="884"/>
                  </a:cubicBezTo>
                  <a:cubicBezTo>
                    <a:pt x="19" y="888"/>
                    <a:pt x="10" y="889"/>
                    <a:pt x="0" y="889"/>
                  </a:cubicBezTo>
                  <a:cubicBezTo>
                    <a:pt x="37" y="939"/>
                    <a:pt x="57" y="1000"/>
                    <a:pt x="57" y="1063"/>
                  </a:cubicBezTo>
                  <a:cubicBezTo>
                    <a:pt x="58" y="1079"/>
                    <a:pt x="57" y="1095"/>
                    <a:pt x="53" y="1111"/>
                  </a:cubicBezTo>
                  <a:cubicBezTo>
                    <a:pt x="52" y="1121"/>
                    <a:pt x="50" y="1132"/>
                    <a:pt x="45" y="1142"/>
                  </a:cubicBezTo>
                  <a:cubicBezTo>
                    <a:pt x="57" y="1137"/>
                    <a:pt x="71" y="1137"/>
                    <a:pt x="84" y="1133"/>
                  </a:cubicBezTo>
                  <a:cubicBezTo>
                    <a:pt x="452" y="1050"/>
                    <a:pt x="764" y="810"/>
                    <a:pt x="938" y="475"/>
                  </a:cubicBezTo>
                  <a:cubicBezTo>
                    <a:pt x="996" y="358"/>
                    <a:pt x="1038" y="233"/>
                    <a:pt x="1060" y="105"/>
                  </a:cubicBezTo>
                  <a:cubicBezTo>
                    <a:pt x="1060" y="35"/>
                    <a:pt x="995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831;p46">
              <a:extLst>
                <a:ext uri="{FF2B5EF4-FFF2-40B4-BE49-F238E27FC236}">
                  <a16:creationId xmlns:a16="http://schemas.microsoft.com/office/drawing/2014/main" id="{754656E3-358B-BAA7-CDE0-B912776221F5}"/>
                </a:ext>
              </a:extLst>
            </p:cNvPr>
            <p:cNvSpPr/>
            <p:nvPr/>
          </p:nvSpPr>
          <p:spPr>
            <a:xfrm>
              <a:off x="1106029" y="2764348"/>
              <a:ext cx="125552" cy="114758"/>
            </a:xfrm>
            <a:custGeom>
              <a:avLst/>
              <a:gdLst/>
              <a:ahLst/>
              <a:cxnLst/>
              <a:rect l="l" t="t" r="r" b="b"/>
              <a:pathLst>
                <a:path w="1803" h="1648" extrusionOk="0">
                  <a:moveTo>
                    <a:pt x="978" y="1"/>
                  </a:moveTo>
                  <a:cubicBezTo>
                    <a:pt x="851" y="1"/>
                    <a:pt x="722" y="30"/>
                    <a:pt x="598" y="95"/>
                  </a:cubicBezTo>
                  <a:cubicBezTo>
                    <a:pt x="50" y="382"/>
                    <a:pt x="0" y="1147"/>
                    <a:pt x="509" y="1501"/>
                  </a:cubicBezTo>
                  <a:cubicBezTo>
                    <a:pt x="644" y="1596"/>
                    <a:pt x="806" y="1648"/>
                    <a:pt x="972" y="1648"/>
                  </a:cubicBezTo>
                  <a:cubicBezTo>
                    <a:pt x="974" y="1648"/>
                    <a:pt x="976" y="1648"/>
                    <a:pt x="978" y="1648"/>
                  </a:cubicBezTo>
                  <a:cubicBezTo>
                    <a:pt x="978" y="1648"/>
                    <a:pt x="979" y="1648"/>
                    <a:pt x="980" y="1648"/>
                  </a:cubicBezTo>
                  <a:cubicBezTo>
                    <a:pt x="1434" y="1648"/>
                    <a:pt x="1802" y="1279"/>
                    <a:pt x="1802" y="825"/>
                  </a:cubicBezTo>
                  <a:cubicBezTo>
                    <a:pt x="1801" y="347"/>
                    <a:pt x="1408" y="1"/>
                    <a:pt x="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832;p46">
              <a:extLst>
                <a:ext uri="{FF2B5EF4-FFF2-40B4-BE49-F238E27FC236}">
                  <a16:creationId xmlns:a16="http://schemas.microsoft.com/office/drawing/2014/main" id="{699F29F0-32B8-6D55-3385-40097070E33E}"/>
                </a:ext>
              </a:extLst>
            </p:cNvPr>
            <p:cNvSpPr/>
            <p:nvPr/>
          </p:nvSpPr>
          <p:spPr>
            <a:xfrm>
              <a:off x="1787756" y="3655258"/>
              <a:ext cx="43174" cy="724413"/>
            </a:xfrm>
            <a:custGeom>
              <a:avLst/>
              <a:gdLst/>
              <a:ahLst/>
              <a:cxnLst/>
              <a:rect l="l" t="t" r="r" b="b"/>
              <a:pathLst>
                <a:path w="620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833;p46">
              <a:extLst>
                <a:ext uri="{FF2B5EF4-FFF2-40B4-BE49-F238E27FC236}">
                  <a16:creationId xmlns:a16="http://schemas.microsoft.com/office/drawing/2014/main" id="{BE025979-4E2B-C867-DE99-99A079BC8680}"/>
                </a:ext>
              </a:extLst>
            </p:cNvPr>
            <p:cNvSpPr/>
            <p:nvPr/>
          </p:nvSpPr>
          <p:spPr>
            <a:xfrm>
              <a:off x="1830860" y="3655258"/>
              <a:ext cx="50555" cy="724413"/>
            </a:xfrm>
            <a:custGeom>
              <a:avLst/>
              <a:gdLst/>
              <a:ahLst/>
              <a:cxnLst/>
              <a:rect l="l" t="t" r="r" b="b"/>
              <a:pathLst>
                <a:path w="726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726" y="10402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834;p46">
              <a:extLst>
                <a:ext uri="{FF2B5EF4-FFF2-40B4-BE49-F238E27FC236}">
                  <a16:creationId xmlns:a16="http://schemas.microsoft.com/office/drawing/2014/main" id="{F6A17B91-C886-83FE-303D-DCE7743E91FA}"/>
                </a:ext>
              </a:extLst>
            </p:cNvPr>
            <p:cNvSpPr/>
            <p:nvPr/>
          </p:nvSpPr>
          <p:spPr>
            <a:xfrm>
              <a:off x="1106447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835;p46">
              <a:extLst>
                <a:ext uri="{FF2B5EF4-FFF2-40B4-BE49-F238E27FC236}">
                  <a16:creationId xmlns:a16="http://schemas.microsoft.com/office/drawing/2014/main" id="{92865A12-6421-7271-E033-10813F2687C2}"/>
                </a:ext>
              </a:extLst>
            </p:cNvPr>
            <p:cNvSpPr/>
            <p:nvPr/>
          </p:nvSpPr>
          <p:spPr>
            <a:xfrm>
              <a:off x="1149482" y="3655258"/>
              <a:ext cx="50555" cy="724413"/>
            </a:xfrm>
            <a:custGeom>
              <a:avLst/>
              <a:gdLst/>
              <a:ahLst/>
              <a:cxnLst/>
              <a:rect l="l" t="t" r="r" b="b"/>
              <a:pathLst>
                <a:path w="726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725" y="10402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1836;p46">
              <a:extLst>
                <a:ext uri="{FF2B5EF4-FFF2-40B4-BE49-F238E27FC236}">
                  <a16:creationId xmlns:a16="http://schemas.microsoft.com/office/drawing/2014/main" id="{436B42BD-B4F8-8DA0-9E09-A5B57F090C71}"/>
                </a:ext>
              </a:extLst>
            </p:cNvPr>
            <p:cNvSpPr/>
            <p:nvPr/>
          </p:nvSpPr>
          <p:spPr>
            <a:xfrm>
              <a:off x="3535386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618" y="10402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837;p46">
              <a:extLst>
                <a:ext uri="{FF2B5EF4-FFF2-40B4-BE49-F238E27FC236}">
                  <a16:creationId xmlns:a16="http://schemas.microsoft.com/office/drawing/2014/main" id="{6CD2F033-08D6-EDDE-2448-E5C5945FFF95}"/>
                </a:ext>
              </a:extLst>
            </p:cNvPr>
            <p:cNvSpPr/>
            <p:nvPr/>
          </p:nvSpPr>
          <p:spPr>
            <a:xfrm>
              <a:off x="3578420" y="3655258"/>
              <a:ext cx="50485" cy="724413"/>
            </a:xfrm>
            <a:custGeom>
              <a:avLst/>
              <a:gdLst/>
              <a:ahLst/>
              <a:cxnLst/>
              <a:rect l="l" t="t" r="r" b="b"/>
              <a:pathLst>
                <a:path w="725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725" y="10402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838;p46">
              <a:extLst>
                <a:ext uri="{FF2B5EF4-FFF2-40B4-BE49-F238E27FC236}">
                  <a16:creationId xmlns:a16="http://schemas.microsoft.com/office/drawing/2014/main" id="{2E77BBD8-7154-8DE0-6448-DE8EC1C40AC1}"/>
                </a:ext>
              </a:extLst>
            </p:cNvPr>
            <p:cNvSpPr/>
            <p:nvPr/>
          </p:nvSpPr>
          <p:spPr>
            <a:xfrm>
              <a:off x="2853938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1839;p46">
              <a:extLst>
                <a:ext uri="{FF2B5EF4-FFF2-40B4-BE49-F238E27FC236}">
                  <a16:creationId xmlns:a16="http://schemas.microsoft.com/office/drawing/2014/main" id="{806729C4-F2AA-4911-BD1C-64E130B86111}"/>
                </a:ext>
              </a:extLst>
            </p:cNvPr>
            <p:cNvSpPr/>
            <p:nvPr/>
          </p:nvSpPr>
          <p:spPr>
            <a:xfrm>
              <a:off x="2896972" y="3655258"/>
              <a:ext cx="50625" cy="724413"/>
            </a:xfrm>
            <a:custGeom>
              <a:avLst/>
              <a:gdLst/>
              <a:ahLst/>
              <a:cxnLst/>
              <a:rect l="l" t="t" r="r" b="b"/>
              <a:pathLst>
                <a:path w="727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727" y="10402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840;p46">
              <a:extLst>
                <a:ext uri="{FF2B5EF4-FFF2-40B4-BE49-F238E27FC236}">
                  <a16:creationId xmlns:a16="http://schemas.microsoft.com/office/drawing/2014/main" id="{82E15059-3B0B-F06E-36BA-FFA003982E8B}"/>
                </a:ext>
              </a:extLst>
            </p:cNvPr>
            <p:cNvSpPr/>
            <p:nvPr/>
          </p:nvSpPr>
          <p:spPr>
            <a:xfrm>
              <a:off x="1149482" y="3888745"/>
              <a:ext cx="638344" cy="84328"/>
            </a:xfrm>
            <a:custGeom>
              <a:avLst/>
              <a:gdLst/>
              <a:ahLst/>
              <a:cxnLst/>
              <a:rect l="l" t="t" r="r" b="b"/>
              <a:pathLst>
                <a:path w="9167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9167" y="1210"/>
                  </a:lnTo>
                  <a:lnTo>
                    <a:pt x="91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841;p46">
              <a:extLst>
                <a:ext uri="{FF2B5EF4-FFF2-40B4-BE49-F238E27FC236}">
                  <a16:creationId xmlns:a16="http://schemas.microsoft.com/office/drawing/2014/main" id="{2DC64DB4-F572-AA06-1EF4-AD0E5120B462}"/>
                </a:ext>
              </a:extLst>
            </p:cNvPr>
            <p:cNvSpPr/>
            <p:nvPr/>
          </p:nvSpPr>
          <p:spPr>
            <a:xfrm>
              <a:off x="1881346" y="3888745"/>
              <a:ext cx="1697144" cy="84328"/>
            </a:xfrm>
            <a:custGeom>
              <a:avLst/>
              <a:gdLst/>
              <a:ahLst/>
              <a:cxnLst/>
              <a:rect l="l" t="t" r="r" b="b"/>
              <a:pathLst>
                <a:path w="24372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24371" y="1210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1842;p46">
              <a:extLst>
                <a:ext uri="{FF2B5EF4-FFF2-40B4-BE49-F238E27FC236}">
                  <a16:creationId xmlns:a16="http://schemas.microsoft.com/office/drawing/2014/main" id="{0DDC3F11-7C6A-88A8-4D23-4140D5DB29FB}"/>
                </a:ext>
              </a:extLst>
            </p:cNvPr>
            <p:cNvSpPr/>
            <p:nvPr/>
          </p:nvSpPr>
          <p:spPr>
            <a:xfrm>
              <a:off x="1149482" y="4267907"/>
              <a:ext cx="638344" cy="84398"/>
            </a:xfrm>
            <a:custGeom>
              <a:avLst/>
              <a:gdLst/>
              <a:ahLst/>
              <a:cxnLst/>
              <a:rect l="l" t="t" r="r" b="b"/>
              <a:pathLst>
                <a:path w="9167" h="1212" extrusionOk="0">
                  <a:moveTo>
                    <a:pt x="1" y="1"/>
                  </a:moveTo>
                  <a:lnTo>
                    <a:pt x="1" y="1212"/>
                  </a:lnTo>
                  <a:lnTo>
                    <a:pt x="9167" y="1212"/>
                  </a:lnTo>
                  <a:lnTo>
                    <a:pt x="91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1843;p46">
              <a:extLst>
                <a:ext uri="{FF2B5EF4-FFF2-40B4-BE49-F238E27FC236}">
                  <a16:creationId xmlns:a16="http://schemas.microsoft.com/office/drawing/2014/main" id="{479FD033-25F5-66BC-B078-6DDE94258BF1}"/>
                </a:ext>
              </a:extLst>
            </p:cNvPr>
            <p:cNvSpPr/>
            <p:nvPr/>
          </p:nvSpPr>
          <p:spPr>
            <a:xfrm>
              <a:off x="1881346" y="4267907"/>
              <a:ext cx="1697144" cy="84398"/>
            </a:xfrm>
            <a:custGeom>
              <a:avLst/>
              <a:gdLst/>
              <a:ahLst/>
              <a:cxnLst/>
              <a:rect l="l" t="t" r="r" b="b"/>
              <a:pathLst>
                <a:path w="24372" h="1212" extrusionOk="0">
                  <a:moveTo>
                    <a:pt x="1" y="1"/>
                  </a:moveTo>
                  <a:lnTo>
                    <a:pt x="1" y="1212"/>
                  </a:lnTo>
                  <a:lnTo>
                    <a:pt x="24371" y="1212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844;p46">
              <a:extLst>
                <a:ext uri="{FF2B5EF4-FFF2-40B4-BE49-F238E27FC236}">
                  <a16:creationId xmlns:a16="http://schemas.microsoft.com/office/drawing/2014/main" id="{87C731BB-5BF6-A2B4-BF82-A18309E4CC9C}"/>
                </a:ext>
              </a:extLst>
            </p:cNvPr>
            <p:cNvSpPr/>
            <p:nvPr/>
          </p:nvSpPr>
          <p:spPr>
            <a:xfrm>
              <a:off x="921566" y="3571000"/>
              <a:ext cx="824618" cy="84328"/>
            </a:xfrm>
            <a:custGeom>
              <a:avLst/>
              <a:gdLst/>
              <a:ahLst/>
              <a:cxnLst/>
              <a:rect l="l" t="t" r="r" b="b"/>
              <a:pathLst>
                <a:path w="11842" h="1211" extrusionOk="0">
                  <a:moveTo>
                    <a:pt x="14" y="0"/>
                  </a:moveTo>
                  <a:cubicBezTo>
                    <a:pt x="7" y="0"/>
                    <a:pt x="1" y="6"/>
                    <a:pt x="1" y="15"/>
                  </a:cubicBezTo>
                  <a:lnTo>
                    <a:pt x="1" y="1197"/>
                  </a:lnTo>
                  <a:cubicBezTo>
                    <a:pt x="1" y="1205"/>
                    <a:pt x="7" y="1211"/>
                    <a:pt x="14" y="1211"/>
                  </a:cubicBezTo>
                  <a:lnTo>
                    <a:pt x="11841" y="1211"/>
                  </a:lnTo>
                  <a:lnTo>
                    <a:pt x="118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845;p46">
              <a:extLst>
                <a:ext uri="{FF2B5EF4-FFF2-40B4-BE49-F238E27FC236}">
                  <a16:creationId xmlns:a16="http://schemas.microsoft.com/office/drawing/2014/main" id="{8FDE34D0-D780-47B0-BFA3-653FBCFF2B53}"/>
                </a:ext>
              </a:extLst>
            </p:cNvPr>
            <p:cNvSpPr/>
            <p:nvPr/>
          </p:nvSpPr>
          <p:spPr>
            <a:xfrm>
              <a:off x="1645770" y="3571000"/>
              <a:ext cx="2177486" cy="84328"/>
            </a:xfrm>
            <a:custGeom>
              <a:avLst/>
              <a:gdLst/>
              <a:ahLst/>
              <a:cxnLst/>
              <a:rect l="l" t="t" r="r" b="b"/>
              <a:pathLst>
                <a:path w="31270" h="1211" extrusionOk="0">
                  <a:moveTo>
                    <a:pt x="14" y="0"/>
                  </a:moveTo>
                  <a:cubicBezTo>
                    <a:pt x="7" y="0"/>
                    <a:pt x="1" y="6"/>
                    <a:pt x="1" y="15"/>
                  </a:cubicBezTo>
                  <a:lnTo>
                    <a:pt x="1" y="1197"/>
                  </a:lnTo>
                  <a:cubicBezTo>
                    <a:pt x="1" y="1205"/>
                    <a:pt x="7" y="1211"/>
                    <a:pt x="14" y="1211"/>
                  </a:cubicBezTo>
                  <a:lnTo>
                    <a:pt x="31256" y="1211"/>
                  </a:lnTo>
                  <a:cubicBezTo>
                    <a:pt x="31263" y="1211"/>
                    <a:pt x="31269" y="1205"/>
                    <a:pt x="31269" y="1197"/>
                  </a:cubicBezTo>
                  <a:lnTo>
                    <a:pt x="31269" y="15"/>
                  </a:lnTo>
                  <a:cubicBezTo>
                    <a:pt x="31269" y="6"/>
                    <a:pt x="31263" y="0"/>
                    <a:pt x="3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846;p46">
              <a:extLst>
                <a:ext uri="{FF2B5EF4-FFF2-40B4-BE49-F238E27FC236}">
                  <a16:creationId xmlns:a16="http://schemas.microsoft.com/office/drawing/2014/main" id="{175386C3-7557-323F-F173-A8608F774821}"/>
                </a:ext>
              </a:extLst>
            </p:cNvPr>
            <p:cNvSpPr/>
            <p:nvPr/>
          </p:nvSpPr>
          <p:spPr>
            <a:xfrm>
              <a:off x="1778843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9" y="0"/>
                  </a:moveTo>
                  <a:cubicBezTo>
                    <a:pt x="76" y="0"/>
                    <a:pt x="1" y="135"/>
                    <a:pt x="63" y="241"/>
                  </a:cubicBezTo>
                  <a:lnTo>
                    <a:pt x="1156" y="2077"/>
                  </a:lnTo>
                  <a:cubicBezTo>
                    <a:pt x="1185" y="2125"/>
                    <a:pt x="1237" y="2155"/>
                    <a:pt x="1293" y="2155"/>
                  </a:cubicBezTo>
                  <a:lnTo>
                    <a:pt x="1407" y="2155"/>
                  </a:lnTo>
                  <a:cubicBezTo>
                    <a:pt x="1495" y="2155"/>
                    <a:pt x="1567" y="2083"/>
                    <a:pt x="1567" y="1996"/>
                  </a:cubicBezTo>
                  <a:lnTo>
                    <a:pt x="1567" y="159"/>
                  </a:lnTo>
                  <a:cubicBezTo>
                    <a:pt x="1567" y="70"/>
                    <a:pt x="1495" y="0"/>
                    <a:pt x="1407" y="0"/>
                  </a:cubicBezTo>
                  <a:lnTo>
                    <a:pt x="200" y="0"/>
                  </a:lnTo>
                  <a:cubicBezTo>
                    <a:pt x="200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847;p46">
              <a:extLst>
                <a:ext uri="{FF2B5EF4-FFF2-40B4-BE49-F238E27FC236}">
                  <a16:creationId xmlns:a16="http://schemas.microsoft.com/office/drawing/2014/main" id="{DC44C096-346D-FAAB-601D-F704C8E5F51B}"/>
                </a:ext>
              </a:extLst>
            </p:cNvPr>
            <p:cNvSpPr/>
            <p:nvPr/>
          </p:nvSpPr>
          <p:spPr>
            <a:xfrm>
              <a:off x="1773272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8" y="0"/>
                  </a:moveTo>
                  <a:cubicBezTo>
                    <a:pt x="653" y="0"/>
                    <a:pt x="0" y="652"/>
                    <a:pt x="0" y="1456"/>
                  </a:cubicBezTo>
                  <a:cubicBezTo>
                    <a:pt x="0" y="2261"/>
                    <a:pt x="653" y="2913"/>
                    <a:pt x="1458" y="2913"/>
                  </a:cubicBezTo>
                  <a:lnTo>
                    <a:pt x="1907" y="2913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848;p46">
              <a:extLst>
                <a:ext uri="{FF2B5EF4-FFF2-40B4-BE49-F238E27FC236}">
                  <a16:creationId xmlns:a16="http://schemas.microsoft.com/office/drawing/2014/main" id="{9BDCBBBC-A7C7-4B47-C476-8D1BD6F3CADC}"/>
                </a:ext>
              </a:extLst>
            </p:cNvPr>
            <p:cNvSpPr/>
            <p:nvPr/>
          </p:nvSpPr>
          <p:spPr>
            <a:xfrm>
              <a:off x="1796530" y="4405645"/>
              <a:ext cx="210994" cy="202847"/>
            </a:xfrm>
            <a:custGeom>
              <a:avLst/>
              <a:gdLst/>
              <a:ahLst/>
              <a:cxnLst/>
              <a:rect l="l" t="t" r="r" b="b"/>
              <a:pathLst>
                <a:path w="3030" h="2913" extrusionOk="0">
                  <a:moveTo>
                    <a:pt x="1574" y="0"/>
                  </a:moveTo>
                  <a:cubicBezTo>
                    <a:pt x="1573" y="0"/>
                    <a:pt x="1572" y="0"/>
                    <a:pt x="1572" y="0"/>
                  </a:cubicBezTo>
                  <a:cubicBezTo>
                    <a:pt x="983" y="0"/>
                    <a:pt x="451" y="354"/>
                    <a:pt x="226" y="899"/>
                  </a:cubicBezTo>
                  <a:cubicBezTo>
                    <a:pt x="1" y="1443"/>
                    <a:pt x="125" y="2070"/>
                    <a:pt x="542" y="2486"/>
                  </a:cubicBezTo>
                  <a:cubicBezTo>
                    <a:pt x="821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30" y="2802"/>
                  </a:cubicBezTo>
                  <a:cubicBezTo>
                    <a:pt x="2674" y="2576"/>
                    <a:pt x="3028" y="2045"/>
                    <a:pt x="3029" y="1456"/>
                  </a:cubicBezTo>
                  <a:cubicBezTo>
                    <a:pt x="3028" y="652"/>
                    <a:pt x="2378" y="0"/>
                    <a:pt x="1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849;p46">
              <a:extLst>
                <a:ext uri="{FF2B5EF4-FFF2-40B4-BE49-F238E27FC236}">
                  <a16:creationId xmlns:a16="http://schemas.microsoft.com/office/drawing/2014/main" id="{5F7FD33A-CEC4-D561-B7CC-FEEDE10A3F5F}"/>
                </a:ext>
              </a:extLst>
            </p:cNvPr>
            <p:cNvSpPr/>
            <p:nvPr/>
          </p:nvSpPr>
          <p:spPr>
            <a:xfrm>
              <a:off x="1815540" y="4423124"/>
              <a:ext cx="174366" cy="167751"/>
            </a:xfrm>
            <a:custGeom>
              <a:avLst/>
              <a:gdLst/>
              <a:ahLst/>
              <a:cxnLst/>
              <a:rect l="l" t="t" r="r" b="b"/>
              <a:pathLst>
                <a:path w="2504" h="2409" extrusionOk="0">
                  <a:moveTo>
                    <a:pt x="1300" y="1"/>
                  </a:moveTo>
                  <a:cubicBezTo>
                    <a:pt x="812" y="1"/>
                    <a:pt x="374" y="293"/>
                    <a:pt x="187" y="744"/>
                  </a:cubicBezTo>
                  <a:cubicBezTo>
                    <a:pt x="0" y="1193"/>
                    <a:pt x="103" y="1711"/>
                    <a:pt x="447" y="2056"/>
                  </a:cubicBezTo>
                  <a:cubicBezTo>
                    <a:pt x="678" y="2286"/>
                    <a:pt x="986" y="2409"/>
                    <a:pt x="1300" y="2409"/>
                  </a:cubicBezTo>
                  <a:cubicBezTo>
                    <a:pt x="1455" y="2409"/>
                    <a:pt x="1611" y="2379"/>
                    <a:pt x="1760" y="2317"/>
                  </a:cubicBezTo>
                  <a:cubicBezTo>
                    <a:pt x="2209" y="2131"/>
                    <a:pt x="2503" y="1692"/>
                    <a:pt x="2503" y="1205"/>
                  </a:cubicBezTo>
                  <a:cubicBezTo>
                    <a:pt x="2503" y="540"/>
                    <a:pt x="1965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850;p46">
              <a:extLst>
                <a:ext uri="{FF2B5EF4-FFF2-40B4-BE49-F238E27FC236}">
                  <a16:creationId xmlns:a16="http://schemas.microsoft.com/office/drawing/2014/main" id="{9E52A163-E034-DB9D-9573-6A73CF25FED9}"/>
                </a:ext>
              </a:extLst>
            </p:cNvPr>
            <p:cNvSpPr/>
            <p:nvPr/>
          </p:nvSpPr>
          <p:spPr>
            <a:xfrm>
              <a:off x="1810109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201" y="0"/>
                  </a:moveTo>
                  <a:cubicBezTo>
                    <a:pt x="77" y="0"/>
                    <a:pt x="1" y="135"/>
                    <a:pt x="64" y="241"/>
                  </a:cubicBezTo>
                  <a:lnTo>
                    <a:pt x="1157" y="2077"/>
                  </a:lnTo>
                  <a:cubicBezTo>
                    <a:pt x="1185" y="2125"/>
                    <a:pt x="1237" y="2155"/>
                    <a:pt x="1294" y="2155"/>
                  </a:cubicBezTo>
                  <a:lnTo>
                    <a:pt x="1408" y="2155"/>
                  </a:lnTo>
                  <a:cubicBezTo>
                    <a:pt x="1495" y="2155"/>
                    <a:pt x="1567" y="2083"/>
                    <a:pt x="1567" y="1996"/>
                  </a:cubicBezTo>
                  <a:lnTo>
                    <a:pt x="1567" y="159"/>
                  </a:lnTo>
                  <a:cubicBezTo>
                    <a:pt x="1567" y="70"/>
                    <a:pt x="1495" y="0"/>
                    <a:pt x="1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851;p46">
              <a:extLst>
                <a:ext uri="{FF2B5EF4-FFF2-40B4-BE49-F238E27FC236}">
                  <a16:creationId xmlns:a16="http://schemas.microsoft.com/office/drawing/2014/main" id="{D6B92407-08FF-6755-A66E-5CFCED6CA60F}"/>
                </a:ext>
              </a:extLst>
            </p:cNvPr>
            <p:cNvSpPr/>
            <p:nvPr/>
          </p:nvSpPr>
          <p:spPr>
            <a:xfrm>
              <a:off x="1097534" y="4379602"/>
              <a:ext cx="108979" cy="150063"/>
            </a:xfrm>
            <a:custGeom>
              <a:avLst/>
              <a:gdLst/>
              <a:ahLst/>
              <a:cxnLst/>
              <a:rect l="l" t="t" r="r" b="b"/>
              <a:pathLst>
                <a:path w="1565" h="2155" extrusionOk="0">
                  <a:moveTo>
                    <a:pt x="200" y="0"/>
                  </a:moveTo>
                  <a:cubicBezTo>
                    <a:pt x="77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4" y="2125"/>
                    <a:pt x="1235" y="2155"/>
                    <a:pt x="1292" y="2155"/>
                  </a:cubicBezTo>
                  <a:lnTo>
                    <a:pt x="1406" y="2155"/>
                  </a:lnTo>
                  <a:cubicBezTo>
                    <a:pt x="1493" y="2155"/>
                    <a:pt x="1565" y="2083"/>
                    <a:pt x="1565" y="1996"/>
                  </a:cubicBezTo>
                  <a:lnTo>
                    <a:pt x="1565" y="159"/>
                  </a:lnTo>
                  <a:cubicBezTo>
                    <a:pt x="1565" y="70"/>
                    <a:pt x="1495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852;p46">
              <a:extLst>
                <a:ext uri="{FF2B5EF4-FFF2-40B4-BE49-F238E27FC236}">
                  <a16:creationId xmlns:a16="http://schemas.microsoft.com/office/drawing/2014/main" id="{714F3F80-FD91-C7EF-8F6A-7900DAA7C379}"/>
                </a:ext>
              </a:extLst>
            </p:cNvPr>
            <p:cNvSpPr/>
            <p:nvPr/>
          </p:nvSpPr>
          <p:spPr>
            <a:xfrm>
              <a:off x="1091894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7" y="0"/>
                  </a:moveTo>
                  <a:cubicBezTo>
                    <a:pt x="652" y="0"/>
                    <a:pt x="1" y="652"/>
                    <a:pt x="1" y="1456"/>
                  </a:cubicBezTo>
                  <a:cubicBezTo>
                    <a:pt x="1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853;p46">
              <a:extLst>
                <a:ext uri="{FF2B5EF4-FFF2-40B4-BE49-F238E27FC236}">
                  <a16:creationId xmlns:a16="http://schemas.microsoft.com/office/drawing/2014/main" id="{40B45B59-C73B-E1B1-347D-C1965132A334}"/>
                </a:ext>
              </a:extLst>
            </p:cNvPr>
            <p:cNvSpPr/>
            <p:nvPr/>
          </p:nvSpPr>
          <p:spPr>
            <a:xfrm>
              <a:off x="1115221" y="4405645"/>
              <a:ext cx="210855" cy="202847"/>
            </a:xfrm>
            <a:custGeom>
              <a:avLst/>
              <a:gdLst/>
              <a:ahLst/>
              <a:cxnLst/>
              <a:rect l="l" t="t" r="r" b="b"/>
              <a:pathLst>
                <a:path w="3028" h="2913" extrusionOk="0">
                  <a:moveTo>
                    <a:pt x="1568" y="0"/>
                  </a:moveTo>
                  <a:cubicBezTo>
                    <a:pt x="981" y="0"/>
                    <a:pt x="450" y="355"/>
                    <a:pt x="226" y="899"/>
                  </a:cubicBezTo>
                  <a:cubicBezTo>
                    <a:pt x="0" y="1443"/>
                    <a:pt x="125" y="2070"/>
                    <a:pt x="542" y="2486"/>
                  </a:cubicBezTo>
                  <a:cubicBezTo>
                    <a:pt x="820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29" y="2802"/>
                  </a:cubicBezTo>
                  <a:cubicBezTo>
                    <a:pt x="2673" y="2577"/>
                    <a:pt x="3028" y="2045"/>
                    <a:pt x="3028" y="1456"/>
                  </a:cubicBezTo>
                  <a:cubicBezTo>
                    <a:pt x="3028" y="652"/>
                    <a:pt x="2376" y="0"/>
                    <a:pt x="1571" y="0"/>
                  </a:cubicBezTo>
                  <a:cubicBezTo>
                    <a:pt x="1570" y="0"/>
                    <a:pt x="1569" y="0"/>
                    <a:pt x="1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854;p46">
              <a:extLst>
                <a:ext uri="{FF2B5EF4-FFF2-40B4-BE49-F238E27FC236}">
                  <a16:creationId xmlns:a16="http://schemas.microsoft.com/office/drawing/2014/main" id="{8420CA1D-679E-4F5C-93FB-4E260B4C4044}"/>
                </a:ext>
              </a:extLst>
            </p:cNvPr>
            <p:cNvSpPr/>
            <p:nvPr/>
          </p:nvSpPr>
          <p:spPr>
            <a:xfrm>
              <a:off x="1134092" y="4423124"/>
              <a:ext cx="174436" cy="167820"/>
            </a:xfrm>
            <a:custGeom>
              <a:avLst/>
              <a:gdLst/>
              <a:ahLst/>
              <a:cxnLst/>
              <a:rect l="l" t="t" r="r" b="b"/>
              <a:pathLst>
                <a:path w="2505" h="2410" extrusionOk="0">
                  <a:moveTo>
                    <a:pt x="1300" y="1"/>
                  </a:moveTo>
                  <a:cubicBezTo>
                    <a:pt x="814" y="1"/>
                    <a:pt x="375" y="295"/>
                    <a:pt x="188" y="744"/>
                  </a:cubicBezTo>
                  <a:cubicBezTo>
                    <a:pt x="1" y="1194"/>
                    <a:pt x="104" y="1713"/>
                    <a:pt x="449" y="2057"/>
                  </a:cubicBezTo>
                  <a:cubicBezTo>
                    <a:pt x="679" y="2287"/>
                    <a:pt x="987" y="2410"/>
                    <a:pt x="1300" y="2410"/>
                  </a:cubicBezTo>
                  <a:cubicBezTo>
                    <a:pt x="1456" y="2410"/>
                    <a:pt x="1613" y="2380"/>
                    <a:pt x="1762" y="2317"/>
                  </a:cubicBezTo>
                  <a:cubicBezTo>
                    <a:pt x="2211" y="2131"/>
                    <a:pt x="2505" y="1692"/>
                    <a:pt x="2505" y="1205"/>
                  </a:cubicBezTo>
                  <a:cubicBezTo>
                    <a:pt x="2505" y="540"/>
                    <a:pt x="1966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855;p46">
              <a:extLst>
                <a:ext uri="{FF2B5EF4-FFF2-40B4-BE49-F238E27FC236}">
                  <a16:creationId xmlns:a16="http://schemas.microsoft.com/office/drawing/2014/main" id="{F050640C-87E1-FA7C-A8D8-99564427EDE6}"/>
                </a:ext>
              </a:extLst>
            </p:cNvPr>
            <p:cNvSpPr/>
            <p:nvPr/>
          </p:nvSpPr>
          <p:spPr>
            <a:xfrm>
              <a:off x="1128800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9" y="0"/>
                  </a:moveTo>
                  <a:cubicBezTo>
                    <a:pt x="76" y="0"/>
                    <a:pt x="1" y="135"/>
                    <a:pt x="63" y="241"/>
                  </a:cubicBezTo>
                  <a:lnTo>
                    <a:pt x="1155" y="2077"/>
                  </a:lnTo>
                  <a:cubicBezTo>
                    <a:pt x="1184" y="2125"/>
                    <a:pt x="1237" y="2155"/>
                    <a:pt x="1292" y="2155"/>
                  </a:cubicBezTo>
                  <a:lnTo>
                    <a:pt x="1407" y="2155"/>
                  </a:lnTo>
                  <a:cubicBezTo>
                    <a:pt x="1495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7" y="0"/>
                  </a:cubicBezTo>
                  <a:lnTo>
                    <a:pt x="200" y="0"/>
                  </a:lnTo>
                  <a:cubicBezTo>
                    <a:pt x="200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856;p46">
              <a:extLst>
                <a:ext uri="{FF2B5EF4-FFF2-40B4-BE49-F238E27FC236}">
                  <a16:creationId xmlns:a16="http://schemas.microsoft.com/office/drawing/2014/main" id="{45718E02-1393-16C2-9425-7ED1A3176DD0}"/>
                </a:ext>
              </a:extLst>
            </p:cNvPr>
            <p:cNvSpPr/>
            <p:nvPr/>
          </p:nvSpPr>
          <p:spPr>
            <a:xfrm>
              <a:off x="3526472" y="4379602"/>
              <a:ext cx="109048" cy="150063"/>
            </a:xfrm>
            <a:custGeom>
              <a:avLst/>
              <a:gdLst/>
              <a:ahLst/>
              <a:cxnLst/>
              <a:rect l="l" t="t" r="r" b="b"/>
              <a:pathLst>
                <a:path w="1566" h="2155" extrusionOk="0">
                  <a:moveTo>
                    <a:pt x="198" y="0"/>
                  </a:moveTo>
                  <a:cubicBezTo>
                    <a:pt x="76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3" y="2125"/>
                    <a:pt x="1236" y="2155"/>
                    <a:pt x="1292" y="2155"/>
                  </a:cubicBezTo>
                  <a:lnTo>
                    <a:pt x="1405" y="2155"/>
                  </a:lnTo>
                  <a:cubicBezTo>
                    <a:pt x="1494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4" y="0"/>
                    <a:pt x="1405" y="0"/>
                  </a:cubicBezTo>
                  <a:lnTo>
                    <a:pt x="200" y="0"/>
                  </a:lnTo>
                  <a:cubicBezTo>
                    <a:pt x="199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857;p46">
              <a:extLst>
                <a:ext uri="{FF2B5EF4-FFF2-40B4-BE49-F238E27FC236}">
                  <a16:creationId xmlns:a16="http://schemas.microsoft.com/office/drawing/2014/main" id="{5D40C7AE-9AA6-1AD6-549F-E0868D356A6E}"/>
                </a:ext>
              </a:extLst>
            </p:cNvPr>
            <p:cNvSpPr/>
            <p:nvPr/>
          </p:nvSpPr>
          <p:spPr>
            <a:xfrm>
              <a:off x="3520832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7" y="0"/>
                  </a:moveTo>
                  <a:cubicBezTo>
                    <a:pt x="652" y="0"/>
                    <a:pt x="1" y="652"/>
                    <a:pt x="1" y="1456"/>
                  </a:cubicBezTo>
                  <a:cubicBezTo>
                    <a:pt x="1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858;p46">
              <a:extLst>
                <a:ext uri="{FF2B5EF4-FFF2-40B4-BE49-F238E27FC236}">
                  <a16:creationId xmlns:a16="http://schemas.microsoft.com/office/drawing/2014/main" id="{5D336041-A06F-BA11-A754-FFD9896F2C82}"/>
                </a:ext>
              </a:extLst>
            </p:cNvPr>
            <p:cNvSpPr/>
            <p:nvPr/>
          </p:nvSpPr>
          <p:spPr>
            <a:xfrm>
              <a:off x="3544090" y="4405645"/>
              <a:ext cx="210994" cy="202847"/>
            </a:xfrm>
            <a:custGeom>
              <a:avLst/>
              <a:gdLst/>
              <a:ahLst/>
              <a:cxnLst/>
              <a:rect l="l" t="t" r="r" b="b"/>
              <a:pathLst>
                <a:path w="3030" h="2913" extrusionOk="0">
                  <a:moveTo>
                    <a:pt x="1569" y="0"/>
                  </a:moveTo>
                  <a:cubicBezTo>
                    <a:pt x="982" y="0"/>
                    <a:pt x="451" y="355"/>
                    <a:pt x="227" y="899"/>
                  </a:cubicBezTo>
                  <a:cubicBezTo>
                    <a:pt x="1" y="1443"/>
                    <a:pt x="126" y="2070"/>
                    <a:pt x="543" y="2486"/>
                  </a:cubicBezTo>
                  <a:cubicBezTo>
                    <a:pt x="821" y="2765"/>
                    <a:pt x="1193" y="2913"/>
                    <a:pt x="1572" y="2913"/>
                  </a:cubicBezTo>
                  <a:cubicBezTo>
                    <a:pt x="1760" y="2913"/>
                    <a:pt x="1950" y="2876"/>
                    <a:pt x="2130" y="2802"/>
                  </a:cubicBezTo>
                  <a:cubicBezTo>
                    <a:pt x="2674" y="2577"/>
                    <a:pt x="3028" y="2045"/>
                    <a:pt x="3028" y="1456"/>
                  </a:cubicBezTo>
                  <a:cubicBezTo>
                    <a:pt x="3030" y="652"/>
                    <a:pt x="2378" y="0"/>
                    <a:pt x="1574" y="0"/>
                  </a:cubicBezTo>
                  <a:cubicBezTo>
                    <a:pt x="1574" y="0"/>
                    <a:pt x="1573" y="0"/>
                    <a:pt x="1572" y="0"/>
                  </a:cubicBezTo>
                  <a:cubicBezTo>
                    <a:pt x="1571" y="0"/>
                    <a:pt x="1570" y="0"/>
                    <a:pt x="1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859;p46">
              <a:extLst>
                <a:ext uri="{FF2B5EF4-FFF2-40B4-BE49-F238E27FC236}">
                  <a16:creationId xmlns:a16="http://schemas.microsoft.com/office/drawing/2014/main" id="{FC9C0740-79ED-DF5C-EEBA-81E02E2BCF64}"/>
                </a:ext>
              </a:extLst>
            </p:cNvPr>
            <p:cNvSpPr/>
            <p:nvPr/>
          </p:nvSpPr>
          <p:spPr>
            <a:xfrm>
              <a:off x="3563100" y="4423124"/>
              <a:ext cx="174366" cy="167820"/>
            </a:xfrm>
            <a:custGeom>
              <a:avLst/>
              <a:gdLst/>
              <a:ahLst/>
              <a:cxnLst/>
              <a:rect l="l" t="t" r="r" b="b"/>
              <a:pathLst>
                <a:path w="2504" h="2410" extrusionOk="0">
                  <a:moveTo>
                    <a:pt x="1299" y="1"/>
                  </a:moveTo>
                  <a:cubicBezTo>
                    <a:pt x="813" y="1"/>
                    <a:pt x="373" y="295"/>
                    <a:pt x="187" y="744"/>
                  </a:cubicBezTo>
                  <a:cubicBezTo>
                    <a:pt x="1" y="1194"/>
                    <a:pt x="103" y="1713"/>
                    <a:pt x="447" y="2057"/>
                  </a:cubicBezTo>
                  <a:cubicBezTo>
                    <a:pt x="678" y="2287"/>
                    <a:pt x="986" y="2409"/>
                    <a:pt x="1299" y="2409"/>
                  </a:cubicBezTo>
                  <a:cubicBezTo>
                    <a:pt x="1454" y="2409"/>
                    <a:pt x="1611" y="2379"/>
                    <a:pt x="1761" y="2317"/>
                  </a:cubicBezTo>
                  <a:cubicBezTo>
                    <a:pt x="2210" y="2131"/>
                    <a:pt x="2504" y="1692"/>
                    <a:pt x="2504" y="1205"/>
                  </a:cubicBezTo>
                  <a:cubicBezTo>
                    <a:pt x="2504" y="540"/>
                    <a:pt x="1964" y="1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860;p46">
              <a:extLst>
                <a:ext uri="{FF2B5EF4-FFF2-40B4-BE49-F238E27FC236}">
                  <a16:creationId xmlns:a16="http://schemas.microsoft.com/office/drawing/2014/main" id="{D4218310-17B6-7634-6DD0-7AF1562FAB91}"/>
                </a:ext>
              </a:extLst>
            </p:cNvPr>
            <p:cNvSpPr/>
            <p:nvPr/>
          </p:nvSpPr>
          <p:spPr>
            <a:xfrm>
              <a:off x="3557739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8" y="0"/>
                  </a:moveTo>
                  <a:cubicBezTo>
                    <a:pt x="76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5" y="2125"/>
                    <a:pt x="1237" y="2155"/>
                    <a:pt x="1292" y="2155"/>
                  </a:cubicBezTo>
                  <a:lnTo>
                    <a:pt x="1406" y="2155"/>
                  </a:lnTo>
                  <a:cubicBezTo>
                    <a:pt x="1495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6" y="0"/>
                  </a:cubicBezTo>
                  <a:lnTo>
                    <a:pt x="200" y="0"/>
                  </a:lnTo>
                  <a:cubicBezTo>
                    <a:pt x="199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861;p46">
              <a:extLst>
                <a:ext uri="{FF2B5EF4-FFF2-40B4-BE49-F238E27FC236}">
                  <a16:creationId xmlns:a16="http://schemas.microsoft.com/office/drawing/2014/main" id="{D666CF66-B5C2-C0D1-7DB8-A82B9860611F}"/>
                </a:ext>
              </a:extLst>
            </p:cNvPr>
            <p:cNvSpPr/>
            <p:nvPr/>
          </p:nvSpPr>
          <p:spPr>
            <a:xfrm>
              <a:off x="2845024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201" y="0"/>
                  </a:moveTo>
                  <a:cubicBezTo>
                    <a:pt x="77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5" y="2125"/>
                    <a:pt x="1237" y="2155"/>
                    <a:pt x="1292" y="2155"/>
                  </a:cubicBezTo>
                  <a:lnTo>
                    <a:pt x="1407" y="2155"/>
                  </a:lnTo>
                  <a:cubicBezTo>
                    <a:pt x="1495" y="2155"/>
                    <a:pt x="1566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862;p46">
              <a:extLst>
                <a:ext uri="{FF2B5EF4-FFF2-40B4-BE49-F238E27FC236}">
                  <a16:creationId xmlns:a16="http://schemas.microsoft.com/office/drawing/2014/main" id="{C810E23C-A5C3-E8D2-8DBC-A32695EE8333}"/>
                </a:ext>
              </a:extLst>
            </p:cNvPr>
            <p:cNvSpPr/>
            <p:nvPr/>
          </p:nvSpPr>
          <p:spPr>
            <a:xfrm>
              <a:off x="2839523" y="4405645"/>
              <a:ext cx="132724" cy="202847"/>
            </a:xfrm>
            <a:custGeom>
              <a:avLst/>
              <a:gdLst/>
              <a:ahLst/>
              <a:cxnLst/>
              <a:rect l="l" t="t" r="r" b="b"/>
              <a:pathLst>
                <a:path w="1906" h="2913" extrusionOk="0">
                  <a:moveTo>
                    <a:pt x="1457" y="0"/>
                  </a:moveTo>
                  <a:cubicBezTo>
                    <a:pt x="652" y="0"/>
                    <a:pt x="0" y="652"/>
                    <a:pt x="0" y="1456"/>
                  </a:cubicBezTo>
                  <a:cubicBezTo>
                    <a:pt x="0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863;p46">
              <a:extLst>
                <a:ext uri="{FF2B5EF4-FFF2-40B4-BE49-F238E27FC236}">
                  <a16:creationId xmlns:a16="http://schemas.microsoft.com/office/drawing/2014/main" id="{6F6EFF35-E982-AED2-68ED-3C2A4CD3D533}"/>
                </a:ext>
              </a:extLst>
            </p:cNvPr>
            <p:cNvSpPr/>
            <p:nvPr/>
          </p:nvSpPr>
          <p:spPr>
            <a:xfrm>
              <a:off x="2862781" y="4405645"/>
              <a:ext cx="210924" cy="202847"/>
            </a:xfrm>
            <a:custGeom>
              <a:avLst/>
              <a:gdLst/>
              <a:ahLst/>
              <a:cxnLst/>
              <a:rect l="l" t="t" r="r" b="b"/>
              <a:pathLst>
                <a:path w="3029" h="2913" extrusionOk="0">
                  <a:moveTo>
                    <a:pt x="1574" y="0"/>
                  </a:moveTo>
                  <a:cubicBezTo>
                    <a:pt x="1573" y="0"/>
                    <a:pt x="1573" y="0"/>
                    <a:pt x="1572" y="0"/>
                  </a:cubicBezTo>
                  <a:cubicBezTo>
                    <a:pt x="982" y="0"/>
                    <a:pt x="451" y="354"/>
                    <a:pt x="225" y="899"/>
                  </a:cubicBezTo>
                  <a:cubicBezTo>
                    <a:pt x="1" y="1443"/>
                    <a:pt x="125" y="2070"/>
                    <a:pt x="541" y="2486"/>
                  </a:cubicBezTo>
                  <a:cubicBezTo>
                    <a:pt x="820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30" y="2802"/>
                  </a:cubicBezTo>
                  <a:cubicBezTo>
                    <a:pt x="2674" y="2576"/>
                    <a:pt x="3028" y="2045"/>
                    <a:pt x="3028" y="1456"/>
                  </a:cubicBezTo>
                  <a:cubicBezTo>
                    <a:pt x="3028" y="652"/>
                    <a:pt x="2378" y="0"/>
                    <a:pt x="1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864;p46">
              <a:extLst>
                <a:ext uri="{FF2B5EF4-FFF2-40B4-BE49-F238E27FC236}">
                  <a16:creationId xmlns:a16="http://schemas.microsoft.com/office/drawing/2014/main" id="{B73CECDC-AFC5-252F-EE78-B7F130B9CDD8}"/>
                </a:ext>
              </a:extLst>
            </p:cNvPr>
            <p:cNvSpPr/>
            <p:nvPr/>
          </p:nvSpPr>
          <p:spPr>
            <a:xfrm>
              <a:off x="2881722" y="4423124"/>
              <a:ext cx="174366" cy="167751"/>
            </a:xfrm>
            <a:custGeom>
              <a:avLst/>
              <a:gdLst/>
              <a:ahLst/>
              <a:cxnLst/>
              <a:rect l="l" t="t" r="r" b="b"/>
              <a:pathLst>
                <a:path w="2504" h="2409" extrusionOk="0">
                  <a:moveTo>
                    <a:pt x="1300" y="1"/>
                  </a:moveTo>
                  <a:cubicBezTo>
                    <a:pt x="813" y="1"/>
                    <a:pt x="374" y="293"/>
                    <a:pt x="188" y="744"/>
                  </a:cubicBezTo>
                  <a:cubicBezTo>
                    <a:pt x="0" y="1193"/>
                    <a:pt x="104" y="1711"/>
                    <a:pt x="448" y="2056"/>
                  </a:cubicBezTo>
                  <a:cubicBezTo>
                    <a:pt x="679" y="2286"/>
                    <a:pt x="987" y="2409"/>
                    <a:pt x="1300" y="2409"/>
                  </a:cubicBezTo>
                  <a:cubicBezTo>
                    <a:pt x="1455" y="2409"/>
                    <a:pt x="1611" y="2379"/>
                    <a:pt x="1760" y="2317"/>
                  </a:cubicBezTo>
                  <a:cubicBezTo>
                    <a:pt x="2211" y="2131"/>
                    <a:pt x="2503" y="1692"/>
                    <a:pt x="2503" y="1205"/>
                  </a:cubicBezTo>
                  <a:cubicBezTo>
                    <a:pt x="2503" y="540"/>
                    <a:pt x="1965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865;p46">
              <a:extLst>
                <a:ext uri="{FF2B5EF4-FFF2-40B4-BE49-F238E27FC236}">
                  <a16:creationId xmlns:a16="http://schemas.microsoft.com/office/drawing/2014/main" id="{C785E143-E49F-B889-B55D-881F912317C9}"/>
                </a:ext>
              </a:extLst>
            </p:cNvPr>
            <p:cNvSpPr/>
            <p:nvPr/>
          </p:nvSpPr>
          <p:spPr>
            <a:xfrm>
              <a:off x="2876360" y="4379602"/>
              <a:ext cx="109048" cy="150063"/>
            </a:xfrm>
            <a:custGeom>
              <a:avLst/>
              <a:gdLst/>
              <a:ahLst/>
              <a:cxnLst/>
              <a:rect l="l" t="t" r="r" b="b"/>
              <a:pathLst>
                <a:path w="1566" h="2155" extrusionOk="0">
                  <a:moveTo>
                    <a:pt x="201" y="0"/>
                  </a:moveTo>
                  <a:cubicBezTo>
                    <a:pt x="76" y="0"/>
                    <a:pt x="1" y="135"/>
                    <a:pt x="64" y="241"/>
                  </a:cubicBezTo>
                  <a:lnTo>
                    <a:pt x="1156" y="2077"/>
                  </a:lnTo>
                  <a:cubicBezTo>
                    <a:pt x="1184" y="2125"/>
                    <a:pt x="1236" y="2155"/>
                    <a:pt x="1293" y="2155"/>
                  </a:cubicBezTo>
                  <a:lnTo>
                    <a:pt x="1406" y="2155"/>
                  </a:lnTo>
                  <a:cubicBezTo>
                    <a:pt x="1494" y="2155"/>
                    <a:pt x="1566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4" y="0"/>
                    <a:pt x="1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866;p46">
              <a:extLst>
                <a:ext uri="{FF2B5EF4-FFF2-40B4-BE49-F238E27FC236}">
                  <a16:creationId xmlns:a16="http://schemas.microsoft.com/office/drawing/2014/main" id="{2211EC6A-D29F-0EB6-F18A-C111D0E6B941}"/>
                </a:ext>
              </a:extLst>
            </p:cNvPr>
            <p:cNvSpPr/>
            <p:nvPr/>
          </p:nvSpPr>
          <p:spPr>
            <a:xfrm>
              <a:off x="992037" y="3416062"/>
              <a:ext cx="991602" cy="155008"/>
            </a:xfrm>
            <a:custGeom>
              <a:avLst/>
              <a:gdLst/>
              <a:ahLst/>
              <a:cxnLst/>
              <a:rect l="l" t="t" r="r" b="b"/>
              <a:pathLst>
                <a:path w="14240" h="2226" extrusionOk="0">
                  <a:moveTo>
                    <a:pt x="3918" y="1"/>
                  </a:moveTo>
                  <a:cubicBezTo>
                    <a:pt x="1959" y="1"/>
                    <a:pt x="1" y="621"/>
                    <a:pt x="1" y="1860"/>
                  </a:cubicBezTo>
                  <a:lnTo>
                    <a:pt x="3918" y="2225"/>
                  </a:lnTo>
                  <a:lnTo>
                    <a:pt x="14239" y="2225"/>
                  </a:lnTo>
                  <a:lnTo>
                    <a:pt x="14239" y="1"/>
                  </a:lnTo>
                  <a:lnTo>
                    <a:pt x="3970" y="1"/>
                  </a:lnTo>
                  <a:cubicBezTo>
                    <a:pt x="3952" y="1"/>
                    <a:pt x="3935" y="1"/>
                    <a:pt x="3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867;p46">
              <a:extLst>
                <a:ext uri="{FF2B5EF4-FFF2-40B4-BE49-F238E27FC236}">
                  <a16:creationId xmlns:a16="http://schemas.microsoft.com/office/drawing/2014/main" id="{4D361208-5E58-489B-BB63-688AD4F6C942}"/>
                </a:ext>
              </a:extLst>
            </p:cNvPr>
            <p:cNvSpPr/>
            <p:nvPr/>
          </p:nvSpPr>
          <p:spPr>
            <a:xfrm>
              <a:off x="992037" y="3545514"/>
              <a:ext cx="996268" cy="25556"/>
            </a:xfrm>
            <a:custGeom>
              <a:avLst/>
              <a:gdLst/>
              <a:ahLst/>
              <a:cxnLst/>
              <a:rect l="l" t="t" r="r" b="b"/>
              <a:pathLst>
                <a:path w="14307" h="367" extrusionOk="0">
                  <a:moveTo>
                    <a:pt x="1" y="1"/>
                  </a:moveTo>
                  <a:cubicBezTo>
                    <a:pt x="1" y="244"/>
                    <a:pt x="1957" y="366"/>
                    <a:pt x="3918" y="366"/>
                  </a:cubicBezTo>
                  <a:lnTo>
                    <a:pt x="14307" y="366"/>
                  </a:lnTo>
                  <a:lnTo>
                    <a:pt x="10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868;p46">
              <a:extLst>
                <a:ext uri="{FF2B5EF4-FFF2-40B4-BE49-F238E27FC236}">
                  <a16:creationId xmlns:a16="http://schemas.microsoft.com/office/drawing/2014/main" id="{454721FB-2DF3-717F-02C6-1934D71104F1}"/>
                </a:ext>
              </a:extLst>
            </p:cNvPr>
            <p:cNvSpPr/>
            <p:nvPr/>
          </p:nvSpPr>
          <p:spPr>
            <a:xfrm>
              <a:off x="1710740" y="3416132"/>
              <a:ext cx="545729" cy="154938"/>
            </a:xfrm>
            <a:custGeom>
              <a:avLst/>
              <a:gdLst/>
              <a:ahLst/>
              <a:cxnLst/>
              <a:rect l="l" t="t" r="r" b="b"/>
              <a:pathLst>
                <a:path w="7837" h="2225" extrusionOk="0">
                  <a:moveTo>
                    <a:pt x="3919" y="0"/>
                  </a:moveTo>
                  <a:cubicBezTo>
                    <a:pt x="1960" y="0"/>
                    <a:pt x="1" y="620"/>
                    <a:pt x="1" y="1859"/>
                  </a:cubicBezTo>
                  <a:cubicBezTo>
                    <a:pt x="1" y="2102"/>
                    <a:pt x="1960" y="2224"/>
                    <a:pt x="3919" y="2224"/>
                  </a:cubicBezTo>
                  <a:cubicBezTo>
                    <a:pt x="5878" y="2224"/>
                    <a:pt x="7837" y="2102"/>
                    <a:pt x="7837" y="1859"/>
                  </a:cubicBezTo>
                  <a:cubicBezTo>
                    <a:pt x="7837" y="620"/>
                    <a:pt x="5878" y="0"/>
                    <a:pt x="3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Chevron 47">
            <a:extLst>
              <a:ext uri="{FF2B5EF4-FFF2-40B4-BE49-F238E27FC236}">
                <a16:creationId xmlns:a16="http://schemas.microsoft.com/office/drawing/2014/main" id="{26275DDC-3C7D-23D8-4776-DA37D93562C1}"/>
              </a:ext>
            </a:extLst>
          </p:cNvPr>
          <p:cNvSpPr/>
          <p:nvPr/>
        </p:nvSpPr>
        <p:spPr>
          <a:xfrm>
            <a:off x="-6491845" y="0"/>
            <a:ext cx="5715040" cy="5238044"/>
          </a:xfrm>
          <a:prstGeom prst="chevron">
            <a:avLst>
              <a:gd name="adj" fmla="val 56034"/>
            </a:avLst>
          </a:prstGeom>
          <a:solidFill>
            <a:srgbClr val="FF7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hevron 47">
            <a:extLst>
              <a:ext uri="{FF2B5EF4-FFF2-40B4-BE49-F238E27FC236}">
                <a16:creationId xmlns:a16="http://schemas.microsoft.com/office/drawing/2014/main" id="{68BE749D-07B6-74B8-6F07-8782594AB8EB}"/>
              </a:ext>
            </a:extLst>
          </p:cNvPr>
          <p:cNvSpPr/>
          <p:nvPr/>
        </p:nvSpPr>
        <p:spPr>
          <a:xfrm>
            <a:off x="-2193808" y="0"/>
            <a:ext cx="5715040" cy="5238044"/>
          </a:xfrm>
          <a:prstGeom prst="chevron">
            <a:avLst>
              <a:gd name="adj" fmla="val 56034"/>
            </a:avLst>
          </a:prstGeom>
          <a:solidFill>
            <a:srgbClr val="FF7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01" name="Google Shape;301;p33"/>
          <p:cNvSpPr txBox="1">
            <a:spLocks noGrp="1"/>
          </p:cNvSpPr>
          <p:nvPr>
            <p:ph type="title"/>
          </p:nvPr>
        </p:nvSpPr>
        <p:spPr>
          <a:xfrm>
            <a:off x="2281250" y="193600"/>
            <a:ext cx="4581600" cy="62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Boucherie Block" panose="02000506000000020004" pitchFamily="2" charset="0"/>
              </a:rPr>
              <a:t>IV GAURDIAN</a:t>
            </a:r>
            <a:endParaRPr dirty="0">
              <a:latin typeface="Boucherie Block" panose="02000506000000020004" pitchFamily="2" charset="0"/>
            </a:endParaRPr>
          </a:p>
        </p:txBody>
      </p:sp>
      <p:pic>
        <p:nvPicPr>
          <p:cNvPr id="5" name="Picture 4" descr="A blue screen on a hook&#10;&#10;Description automatically generated">
            <a:extLst>
              <a:ext uri="{FF2B5EF4-FFF2-40B4-BE49-F238E27FC236}">
                <a16:creationId xmlns:a16="http://schemas.microsoft.com/office/drawing/2014/main" id="{51E725FB-3F3D-A22F-35F7-91D09DA581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046" t="-70" r="35303" b="70"/>
          <a:stretch/>
        </p:blipFill>
        <p:spPr>
          <a:xfrm>
            <a:off x="3493639" y="1097868"/>
            <a:ext cx="2037637" cy="3406070"/>
          </a:xfrm>
          <a:prstGeom prst="rect">
            <a:avLst/>
          </a:prstGeom>
        </p:spPr>
      </p:pic>
      <p:pic>
        <p:nvPicPr>
          <p:cNvPr id="9" name="Picture 8" descr="A black object with white dots&#10;&#10;Description automatically generated">
            <a:extLst>
              <a:ext uri="{FF2B5EF4-FFF2-40B4-BE49-F238E27FC236}">
                <a16:creationId xmlns:a16="http://schemas.microsoft.com/office/drawing/2014/main" id="{A3089593-9900-B37E-4EF0-BBF48E8D62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112" r="42731"/>
          <a:stretch/>
        </p:blipFill>
        <p:spPr>
          <a:xfrm>
            <a:off x="1726126" y="774858"/>
            <a:ext cx="1110048" cy="38643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5180C3-B584-FFD5-19DB-7EBBD36238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864" t="364" r="43607" b="2085"/>
          <a:stretch/>
        </p:blipFill>
        <p:spPr>
          <a:xfrm>
            <a:off x="6031535" y="821800"/>
            <a:ext cx="1036230" cy="3661836"/>
          </a:xfrm>
          <a:prstGeom prst="rect">
            <a:avLst/>
          </a:prstGeom>
        </p:spPr>
      </p:pic>
      <p:sp>
        <p:nvSpPr>
          <p:cNvPr id="18" name="Subtitle 2">
            <a:extLst>
              <a:ext uri="{FF2B5EF4-FFF2-40B4-BE49-F238E27FC236}">
                <a16:creationId xmlns:a16="http://schemas.microsoft.com/office/drawing/2014/main" id="{2EB618EA-28EB-BC93-0056-22BB89A405CF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708C65-1510-032C-5D23-C84A78CF2E69}"/>
              </a:ext>
            </a:extLst>
          </p:cNvPr>
          <p:cNvSpPr/>
          <p:nvPr/>
        </p:nvSpPr>
        <p:spPr>
          <a:xfrm>
            <a:off x="3928533" y="1930400"/>
            <a:ext cx="1276040" cy="107244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oogle Shape;2836;p55">
            <a:extLst>
              <a:ext uri="{FF2B5EF4-FFF2-40B4-BE49-F238E27FC236}">
                <a16:creationId xmlns:a16="http://schemas.microsoft.com/office/drawing/2014/main" id="{E37C3F0B-C114-1CAE-E018-C9AAE52C4562}"/>
              </a:ext>
            </a:extLst>
          </p:cNvPr>
          <p:cNvGrpSpPr/>
          <p:nvPr/>
        </p:nvGrpSpPr>
        <p:grpSpPr>
          <a:xfrm>
            <a:off x="7656665" y="2320885"/>
            <a:ext cx="1219746" cy="2325193"/>
            <a:chOff x="3378775" y="807175"/>
            <a:chExt cx="354825" cy="676400"/>
          </a:xfrm>
        </p:grpSpPr>
        <p:sp>
          <p:nvSpPr>
            <p:cNvPr id="24" name="Google Shape;2837;p55">
              <a:extLst>
                <a:ext uri="{FF2B5EF4-FFF2-40B4-BE49-F238E27FC236}">
                  <a16:creationId xmlns:a16="http://schemas.microsoft.com/office/drawing/2014/main" id="{1EC8AD35-FA37-C0F4-5543-694A5543E46E}"/>
                </a:ext>
              </a:extLst>
            </p:cNvPr>
            <p:cNvSpPr/>
            <p:nvPr/>
          </p:nvSpPr>
          <p:spPr>
            <a:xfrm>
              <a:off x="3420775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40" y="0"/>
                    <a:pt x="0" y="69"/>
                    <a:pt x="34" y="123"/>
                  </a:cubicBezTo>
                  <a:lnTo>
                    <a:pt x="592" y="1061"/>
                  </a:lnTo>
                  <a:cubicBezTo>
                    <a:pt x="606" y="1086"/>
                    <a:pt x="632" y="1102"/>
                    <a:pt x="662" y="1102"/>
                  </a:cubicBezTo>
                  <a:lnTo>
                    <a:pt x="720" y="1102"/>
                  </a:lnTo>
                  <a:cubicBezTo>
                    <a:pt x="766" y="1102"/>
                    <a:pt x="801" y="1065"/>
                    <a:pt x="801" y="1021"/>
                  </a:cubicBezTo>
                  <a:lnTo>
                    <a:pt x="801" y="81"/>
                  </a:lnTo>
                  <a:cubicBezTo>
                    <a:pt x="801" y="36"/>
                    <a:pt x="766" y="0"/>
                    <a:pt x="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838;p55">
              <a:extLst>
                <a:ext uri="{FF2B5EF4-FFF2-40B4-BE49-F238E27FC236}">
                  <a16:creationId xmlns:a16="http://schemas.microsoft.com/office/drawing/2014/main" id="{2520FFD9-0680-F1D8-AE03-46694EC5DE3B}"/>
                </a:ext>
              </a:extLst>
            </p:cNvPr>
            <p:cNvSpPr/>
            <p:nvPr/>
          </p:nvSpPr>
          <p:spPr>
            <a:xfrm>
              <a:off x="3419775" y="1446350"/>
              <a:ext cx="24375" cy="37225"/>
            </a:xfrm>
            <a:custGeom>
              <a:avLst/>
              <a:gdLst/>
              <a:ahLst/>
              <a:cxnLst/>
              <a:rect l="l" t="t" r="r" b="b"/>
              <a:pathLst>
                <a:path w="975" h="1489" extrusionOk="0">
                  <a:moveTo>
                    <a:pt x="745" y="0"/>
                  </a:moveTo>
                  <a:cubicBezTo>
                    <a:pt x="334" y="0"/>
                    <a:pt x="1" y="334"/>
                    <a:pt x="1" y="745"/>
                  </a:cubicBezTo>
                  <a:cubicBezTo>
                    <a:pt x="1" y="1155"/>
                    <a:pt x="334" y="1489"/>
                    <a:pt x="745" y="1489"/>
                  </a:cubicBezTo>
                  <a:lnTo>
                    <a:pt x="975" y="14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839;p55">
              <a:extLst>
                <a:ext uri="{FF2B5EF4-FFF2-40B4-BE49-F238E27FC236}">
                  <a16:creationId xmlns:a16="http://schemas.microsoft.com/office/drawing/2014/main" id="{8C4FC3C3-2C40-277E-D3FE-07A35A60D459}"/>
                </a:ext>
              </a:extLst>
            </p:cNvPr>
            <p:cNvSpPr/>
            <p:nvPr/>
          </p:nvSpPr>
          <p:spPr>
            <a:xfrm>
              <a:off x="3425525" y="144635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745" y="0"/>
                  </a:moveTo>
                  <a:cubicBezTo>
                    <a:pt x="334" y="0"/>
                    <a:pt x="0" y="334"/>
                    <a:pt x="0" y="745"/>
                  </a:cubicBezTo>
                  <a:cubicBezTo>
                    <a:pt x="0" y="1155"/>
                    <a:pt x="334" y="1489"/>
                    <a:pt x="745" y="1489"/>
                  </a:cubicBezTo>
                  <a:cubicBezTo>
                    <a:pt x="1156" y="1489"/>
                    <a:pt x="1489" y="1155"/>
                    <a:pt x="1489" y="745"/>
                  </a:cubicBezTo>
                  <a:cubicBezTo>
                    <a:pt x="1489" y="334"/>
                    <a:pt x="1156" y="0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840;p55">
              <a:extLst>
                <a:ext uri="{FF2B5EF4-FFF2-40B4-BE49-F238E27FC236}">
                  <a16:creationId xmlns:a16="http://schemas.microsoft.com/office/drawing/2014/main" id="{40DEAFCE-F4DB-C17A-BEAA-C555CA156358}"/>
                </a:ext>
              </a:extLst>
            </p:cNvPr>
            <p:cNvSpPr/>
            <p:nvPr/>
          </p:nvSpPr>
          <p:spPr>
            <a:xfrm>
              <a:off x="3427525" y="1449550"/>
              <a:ext cx="32025" cy="30800"/>
            </a:xfrm>
            <a:custGeom>
              <a:avLst/>
              <a:gdLst/>
              <a:ahLst/>
              <a:cxnLst/>
              <a:rect l="l" t="t" r="r" b="b"/>
              <a:pathLst>
                <a:path w="1281" h="1232" extrusionOk="0">
                  <a:moveTo>
                    <a:pt x="665" y="1"/>
                  </a:moveTo>
                  <a:cubicBezTo>
                    <a:pt x="417" y="1"/>
                    <a:pt x="192" y="150"/>
                    <a:pt x="97" y="381"/>
                  </a:cubicBezTo>
                  <a:cubicBezTo>
                    <a:pt x="1" y="610"/>
                    <a:pt x="54" y="874"/>
                    <a:pt x="230" y="1051"/>
                  </a:cubicBezTo>
                  <a:cubicBezTo>
                    <a:pt x="347" y="1169"/>
                    <a:pt x="505" y="1231"/>
                    <a:pt x="665" y="1231"/>
                  </a:cubicBezTo>
                  <a:cubicBezTo>
                    <a:pt x="744" y="1231"/>
                    <a:pt x="824" y="1216"/>
                    <a:pt x="900" y="1184"/>
                  </a:cubicBezTo>
                  <a:cubicBezTo>
                    <a:pt x="1130" y="1089"/>
                    <a:pt x="1280" y="865"/>
                    <a:pt x="1280" y="617"/>
                  </a:cubicBezTo>
                  <a:cubicBezTo>
                    <a:pt x="1280" y="276"/>
                    <a:pt x="1004" y="1"/>
                    <a:pt x="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41;p55">
              <a:extLst>
                <a:ext uri="{FF2B5EF4-FFF2-40B4-BE49-F238E27FC236}">
                  <a16:creationId xmlns:a16="http://schemas.microsoft.com/office/drawing/2014/main" id="{1D37D73F-9AB9-F39B-6B7A-E132F4BEC97B}"/>
                </a:ext>
              </a:extLst>
            </p:cNvPr>
            <p:cNvSpPr/>
            <p:nvPr/>
          </p:nvSpPr>
          <p:spPr>
            <a:xfrm>
              <a:off x="3426500" y="1441575"/>
              <a:ext cx="20100" cy="27575"/>
            </a:xfrm>
            <a:custGeom>
              <a:avLst/>
              <a:gdLst/>
              <a:ahLst/>
              <a:cxnLst/>
              <a:rect l="l" t="t" r="r" b="b"/>
              <a:pathLst>
                <a:path w="804" h="1103" extrusionOk="0">
                  <a:moveTo>
                    <a:pt x="105" y="0"/>
                  </a:moveTo>
                  <a:cubicBezTo>
                    <a:pt x="40" y="0"/>
                    <a:pt x="1" y="69"/>
                    <a:pt x="34" y="123"/>
                  </a:cubicBezTo>
                  <a:lnTo>
                    <a:pt x="592" y="1061"/>
                  </a:lnTo>
                  <a:cubicBezTo>
                    <a:pt x="607" y="1086"/>
                    <a:pt x="634" y="1102"/>
                    <a:pt x="662" y="1102"/>
                  </a:cubicBezTo>
                  <a:lnTo>
                    <a:pt x="720" y="1102"/>
                  </a:lnTo>
                  <a:cubicBezTo>
                    <a:pt x="766" y="1102"/>
                    <a:pt x="803" y="1065"/>
                    <a:pt x="803" y="1021"/>
                  </a:cubicBezTo>
                  <a:lnTo>
                    <a:pt x="803" y="81"/>
                  </a:lnTo>
                  <a:cubicBezTo>
                    <a:pt x="802" y="36"/>
                    <a:pt x="766" y="0"/>
                    <a:pt x="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842;p55">
              <a:extLst>
                <a:ext uri="{FF2B5EF4-FFF2-40B4-BE49-F238E27FC236}">
                  <a16:creationId xmlns:a16="http://schemas.microsoft.com/office/drawing/2014/main" id="{CB74D82E-F071-0300-6248-FA9E700F22B5}"/>
                </a:ext>
              </a:extLst>
            </p:cNvPr>
            <p:cNvSpPr/>
            <p:nvPr/>
          </p:nvSpPr>
          <p:spPr>
            <a:xfrm>
              <a:off x="3524500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39" y="0"/>
                    <a:pt x="1" y="69"/>
                    <a:pt x="33" y="123"/>
                  </a:cubicBezTo>
                  <a:lnTo>
                    <a:pt x="590" y="1061"/>
                  </a:lnTo>
                  <a:cubicBezTo>
                    <a:pt x="605" y="1086"/>
                    <a:pt x="632" y="1102"/>
                    <a:pt x="661" y="1102"/>
                  </a:cubicBezTo>
                  <a:lnTo>
                    <a:pt x="719" y="1102"/>
                  </a:lnTo>
                  <a:cubicBezTo>
                    <a:pt x="765" y="1102"/>
                    <a:pt x="802" y="1065"/>
                    <a:pt x="802" y="1021"/>
                  </a:cubicBezTo>
                  <a:lnTo>
                    <a:pt x="802" y="81"/>
                  </a:lnTo>
                  <a:cubicBezTo>
                    <a:pt x="802" y="36"/>
                    <a:pt x="765" y="0"/>
                    <a:pt x="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843;p55">
              <a:extLst>
                <a:ext uri="{FF2B5EF4-FFF2-40B4-BE49-F238E27FC236}">
                  <a16:creationId xmlns:a16="http://schemas.microsoft.com/office/drawing/2014/main" id="{FE836511-2A1C-BF58-1375-05F9A129603D}"/>
                </a:ext>
              </a:extLst>
            </p:cNvPr>
            <p:cNvSpPr/>
            <p:nvPr/>
          </p:nvSpPr>
          <p:spPr>
            <a:xfrm>
              <a:off x="3523475" y="1446350"/>
              <a:ext cx="24400" cy="37225"/>
            </a:xfrm>
            <a:custGeom>
              <a:avLst/>
              <a:gdLst/>
              <a:ahLst/>
              <a:cxnLst/>
              <a:rect l="l" t="t" r="r" b="b"/>
              <a:pathLst>
                <a:path w="976" h="1489" extrusionOk="0">
                  <a:moveTo>
                    <a:pt x="745" y="0"/>
                  </a:moveTo>
                  <a:cubicBezTo>
                    <a:pt x="334" y="0"/>
                    <a:pt x="1" y="334"/>
                    <a:pt x="1" y="745"/>
                  </a:cubicBezTo>
                  <a:cubicBezTo>
                    <a:pt x="1" y="1155"/>
                    <a:pt x="334" y="1489"/>
                    <a:pt x="745" y="1489"/>
                  </a:cubicBezTo>
                  <a:lnTo>
                    <a:pt x="976" y="1489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844;p55">
              <a:extLst>
                <a:ext uri="{FF2B5EF4-FFF2-40B4-BE49-F238E27FC236}">
                  <a16:creationId xmlns:a16="http://schemas.microsoft.com/office/drawing/2014/main" id="{CA4C5036-BEDB-5EB5-9811-52C5D19C6E5E}"/>
                </a:ext>
              </a:extLst>
            </p:cNvPr>
            <p:cNvSpPr/>
            <p:nvPr/>
          </p:nvSpPr>
          <p:spPr>
            <a:xfrm>
              <a:off x="3529225" y="1446350"/>
              <a:ext cx="37250" cy="37225"/>
            </a:xfrm>
            <a:custGeom>
              <a:avLst/>
              <a:gdLst/>
              <a:ahLst/>
              <a:cxnLst/>
              <a:rect l="l" t="t" r="r" b="b"/>
              <a:pathLst>
                <a:path w="1490" h="1489" extrusionOk="0">
                  <a:moveTo>
                    <a:pt x="745" y="0"/>
                  </a:moveTo>
                  <a:cubicBezTo>
                    <a:pt x="334" y="0"/>
                    <a:pt x="0" y="334"/>
                    <a:pt x="0" y="745"/>
                  </a:cubicBezTo>
                  <a:cubicBezTo>
                    <a:pt x="0" y="1155"/>
                    <a:pt x="334" y="1489"/>
                    <a:pt x="745" y="1489"/>
                  </a:cubicBezTo>
                  <a:cubicBezTo>
                    <a:pt x="1157" y="1489"/>
                    <a:pt x="1490" y="1155"/>
                    <a:pt x="1490" y="745"/>
                  </a:cubicBezTo>
                  <a:cubicBezTo>
                    <a:pt x="1490" y="334"/>
                    <a:pt x="1157" y="0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845;p55">
              <a:extLst>
                <a:ext uri="{FF2B5EF4-FFF2-40B4-BE49-F238E27FC236}">
                  <a16:creationId xmlns:a16="http://schemas.microsoft.com/office/drawing/2014/main" id="{813E6962-831A-F584-991B-B530DD50E9F0}"/>
                </a:ext>
              </a:extLst>
            </p:cNvPr>
            <p:cNvSpPr/>
            <p:nvPr/>
          </p:nvSpPr>
          <p:spPr>
            <a:xfrm>
              <a:off x="3531250" y="1449550"/>
              <a:ext cx="32000" cy="30800"/>
            </a:xfrm>
            <a:custGeom>
              <a:avLst/>
              <a:gdLst/>
              <a:ahLst/>
              <a:cxnLst/>
              <a:rect l="l" t="t" r="r" b="b"/>
              <a:pathLst>
                <a:path w="1280" h="1232" extrusionOk="0">
                  <a:moveTo>
                    <a:pt x="665" y="1"/>
                  </a:moveTo>
                  <a:cubicBezTo>
                    <a:pt x="416" y="1"/>
                    <a:pt x="191" y="150"/>
                    <a:pt x="96" y="381"/>
                  </a:cubicBezTo>
                  <a:cubicBezTo>
                    <a:pt x="1" y="610"/>
                    <a:pt x="53" y="876"/>
                    <a:pt x="229" y="1051"/>
                  </a:cubicBezTo>
                  <a:cubicBezTo>
                    <a:pt x="346" y="1169"/>
                    <a:pt x="504" y="1231"/>
                    <a:pt x="664" y="1231"/>
                  </a:cubicBezTo>
                  <a:cubicBezTo>
                    <a:pt x="743" y="1231"/>
                    <a:pt x="823" y="1216"/>
                    <a:pt x="899" y="1184"/>
                  </a:cubicBezTo>
                  <a:cubicBezTo>
                    <a:pt x="1130" y="1089"/>
                    <a:pt x="1279" y="865"/>
                    <a:pt x="1279" y="617"/>
                  </a:cubicBezTo>
                  <a:cubicBezTo>
                    <a:pt x="1279" y="276"/>
                    <a:pt x="1004" y="1"/>
                    <a:pt x="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846;p55">
              <a:extLst>
                <a:ext uri="{FF2B5EF4-FFF2-40B4-BE49-F238E27FC236}">
                  <a16:creationId xmlns:a16="http://schemas.microsoft.com/office/drawing/2014/main" id="{5690CC39-87A8-D709-7674-B3DC394668BA}"/>
                </a:ext>
              </a:extLst>
            </p:cNvPr>
            <p:cNvSpPr/>
            <p:nvPr/>
          </p:nvSpPr>
          <p:spPr>
            <a:xfrm>
              <a:off x="3530250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40" y="0"/>
                    <a:pt x="0" y="69"/>
                    <a:pt x="32" y="123"/>
                  </a:cubicBezTo>
                  <a:lnTo>
                    <a:pt x="591" y="1061"/>
                  </a:lnTo>
                  <a:cubicBezTo>
                    <a:pt x="605" y="1086"/>
                    <a:pt x="632" y="1102"/>
                    <a:pt x="660" y="1102"/>
                  </a:cubicBezTo>
                  <a:lnTo>
                    <a:pt x="720" y="1102"/>
                  </a:lnTo>
                  <a:cubicBezTo>
                    <a:pt x="764" y="1102"/>
                    <a:pt x="801" y="1065"/>
                    <a:pt x="801" y="1021"/>
                  </a:cubicBezTo>
                  <a:lnTo>
                    <a:pt x="801" y="81"/>
                  </a:lnTo>
                  <a:cubicBezTo>
                    <a:pt x="801" y="36"/>
                    <a:pt x="764" y="0"/>
                    <a:pt x="7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847;p55">
              <a:extLst>
                <a:ext uri="{FF2B5EF4-FFF2-40B4-BE49-F238E27FC236}">
                  <a16:creationId xmlns:a16="http://schemas.microsoft.com/office/drawing/2014/main" id="{33C19A99-D5E9-B4DA-F9A5-608F37E67C73}"/>
                </a:ext>
              </a:extLst>
            </p:cNvPr>
            <p:cNvSpPr/>
            <p:nvPr/>
          </p:nvSpPr>
          <p:spPr>
            <a:xfrm>
              <a:off x="3540275" y="867675"/>
              <a:ext cx="22675" cy="545500"/>
            </a:xfrm>
            <a:custGeom>
              <a:avLst/>
              <a:gdLst/>
              <a:ahLst/>
              <a:cxnLst/>
              <a:rect l="l" t="t" r="r" b="b"/>
              <a:pathLst>
                <a:path w="907" h="21820" extrusionOk="0">
                  <a:moveTo>
                    <a:pt x="0" y="1"/>
                  </a:moveTo>
                  <a:lnTo>
                    <a:pt x="0" y="21819"/>
                  </a:lnTo>
                  <a:lnTo>
                    <a:pt x="906" y="21819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848;p55">
              <a:extLst>
                <a:ext uri="{FF2B5EF4-FFF2-40B4-BE49-F238E27FC236}">
                  <a16:creationId xmlns:a16="http://schemas.microsoft.com/office/drawing/2014/main" id="{5B5E3E04-FA0B-FC15-2A1D-CF50EBD69E9E}"/>
                </a:ext>
              </a:extLst>
            </p:cNvPr>
            <p:cNvSpPr/>
            <p:nvPr/>
          </p:nvSpPr>
          <p:spPr>
            <a:xfrm>
              <a:off x="3551600" y="867675"/>
              <a:ext cx="22700" cy="545500"/>
            </a:xfrm>
            <a:custGeom>
              <a:avLst/>
              <a:gdLst/>
              <a:ahLst/>
              <a:cxnLst/>
              <a:rect l="l" t="t" r="r" b="b"/>
              <a:pathLst>
                <a:path w="908" h="21820" extrusionOk="0">
                  <a:moveTo>
                    <a:pt x="0" y="1"/>
                  </a:moveTo>
                  <a:lnTo>
                    <a:pt x="0" y="21819"/>
                  </a:lnTo>
                  <a:lnTo>
                    <a:pt x="907" y="21819"/>
                  </a:lnTo>
                  <a:lnTo>
                    <a:pt x="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849;p55">
              <a:extLst>
                <a:ext uri="{FF2B5EF4-FFF2-40B4-BE49-F238E27FC236}">
                  <a16:creationId xmlns:a16="http://schemas.microsoft.com/office/drawing/2014/main" id="{B42FF782-CF2E-0468-B902-27893D395CB1}"/>
                </a:ext>
              </a:extLst>
            </p:cNvPr>
            <p:cNvSpPr/>
            <p:nvPr/>
          </p:nvSpPr>
          <p:spPr>
            <a:xfrm>
              <a:off x="3654575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40" y="0"/>
                    <a:pt x="1" y="69"/>
                    <a:pt x="33" y="123"/>
                  </a:cubicBezTo>
                  <a:lnTo>
                    <a:pt x="592" y="1061"/>
                  </a:lnTo>
                  <a:cubicBezTo>
                    <a:pt x="605" y="1086"/>
                    <a:pt x="633" y="1102"/>
                    <a:pt x="661" y="1102"/>
                  </a:cubicBezTo>
                  <a:lnTo>
                    <a:pt x="720" y="1102"/>
                  </a:lnTo>
                  <a:cubicBezTo>
                    <a:pt x="765" y="1102"/>
                    <a:pt x="802" y="1065"/>
                    <a:pt x="802" y="1021"/>
                  </a:cubicBezTo>
                  <a:lnTo>
                    <a:pt x="802" y="81"/>
                  </a:lnTo>
                  <a:cubicBezTo>
                    <a:pt x="802" y="36"/>
                    <a:pt x="765" y="0"/>
                    <a:pt x="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850;p55">
              <a:extLst>
                <a:ext uri="{FF2B5EF4-FFF2-40B4-BE49-F238E27FC236}">
                  <a16:creationId xmlns:a16="http://schemas.microsoft.com/office/drawing/2014/main" id="{4E24E796-3F34-13F4-1ED4-6904254028DE}"/>
                </a:ext>
              </a:extLst>
            </p:cNvPr>
            <p:cNvSpPr/>
            <p:nvPr/>
          </p:nvSpPr>
          <p:spPr>
            <a:xfrm>
              <a:off x="3653600" y="1446350"/>
              <a:ext cx="24350" cy="37225"/>
            </a:xfrm>
            <a:custGeom>
              <a:avLst/>
              <a:gdLst/>
              <a:ahLst/>
              <a:cxnLst/>
              <a:rect l="l" t="t" r="r" b="b"/>
              <a:pathLst>
                <a:path w="974" h="1489" extrusionOk="0">
                  <a:moveTo>
                    <a:pt x="744" y="0"/>
                  </a:moveTo>
                  <a:cubicBezTo>
                    <a:pt x="333" y="0"/>
                    <a:pt x="0" y="334"/>
                    <a:pt x="0" y="745"/>
                  </a:cubicBezTo>
                  <a:cubicBezTo>
                    <a:pt x="0" y="1155"/>
                    <a:pt x="333" y="1489"/>
                    <a:pt x="744" y="1489"/>
                  </a:cubicBezTo>
                  <a:lnTo>
                    <a:pt x="974" y="1489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851;p55">
              <a:extLst>
                <a:ext uri="{FF2B5EF4-FFF2-40B4-BE49-F238E27FC236}">
                  <a16:creationId xmlns:a16="http://schemas.microsoft.com/office/drawing/2014/main" id="{23839610-ABF6-9A33-4011-43E9ED252A69}"/>
                </a:ext>
              </a:extLst>
            </p:cNvPr>
            <p:cNvSpPr/>
            <p:nvPr/>
          </p:nvSpPr>
          <p:spPr>
            <a:xfrm>
              <a:off x="3657850" y="1446325"/>
              <a:ext cx="38725" cy="37250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804" y="0"/>
                  </a:moveTo>
                  <a:cubicBezTo>
                    <a:pt x="503" y="0"/>
                    <a:pt x="231" y="181"/>
                    <a:pt x="115" y="460"/>
                  </a:cubicBezTo>
                  <a:cubicBezTo>
                    <a:pt x="1" y="738"/>
                    <a:pt x="65" y="1058"/>
                    <a:pt x="277" y="1271"/>
                  </a:cubicBezTo>
                  <a:cubicBezTo>
                    <a:pt x="419" y="1413"/>
                    <a:pt x="610" y="1489"/>
                    <a:pt x="804" y="1489"/>
                  </a:cubicBezTo>
                  <a:cubicBezTo>
                    <a:pt x="900" y="1489"/>
                    <a:pt x="996" y="1471"/>
                    <a:pt x="1088" y="1433"/>
                  </a:cubicBezTo>
                  <a:cubicBezTo>
                    <a:pt x="1367" y="1317"/>
                    <a:pt x="1548" y="1045"/>
                    <a:pt x="1548" y="746"/>
                  </a:cubicBezTo>
                  <a:cubicBezTo>
                    <a:pt x="1548" y="333"/>
                    <a:pt x="1215" y="0"/>
                    <a:pt x="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852;p55">
              <a:extLst>
                <a:ext uri="{FF2B5EF4-FFF2-40B4-BE49-F238E27FC236}">
                  <a16:creationId xmlns:a16="http://schemas.microsoft.com/office/drawing/2014/main" id="{2F694DE5-CC49-56B8-3783-C6967A7F6ABB}"/>
                </a:ext>
              </a:extLst>
            </p:cNvPr>
            <p:cNvSpPr/>
            <p:nvPr/>
          </p:nvSpPr>
          <p:spPr>
            <a:xfrm>
              <a:off x="3661350" y="1449550"/>
              <a:ext cx="31975" cy="30800"/>
            </a:xfrm>
            <a:custGeom>
              <a:avLst/>
              <a:gdLst/>
              <a:ahLst/>
              <a:cxnLst/>
              <a:rect l="l" t="t" r="r" b="b"/>
              <a:pathLst>
                <a:path w="1279" h="1232" extrusionOk="0">
                  <a:moveTo>
                    <a:pt x="663" y="1"/>
                  </a:moveTo>
                  <a:cubicBezTo>
                    <a:pt x="415" y="1"/>
                    <a:pt x="190" y="151"/>
                    <a:pt x="95" y="381"/>
                  </a:cubicBezTo>
                  <a:cubicBezTo>
                    <a:pt x="0" y="610"/>
                    <a:pt x="52" y="876"/>
                    <a:pt x="228" y="1051"/>
                  </a:cubicBezTo>
                  <a:cubicBezTo>
                    <a:pt x="345" y="1169"/>
                    <a:pt x="503" y="1231"/>
                    <a:pt x="663" y="1231"/>
                  </a:cubicBezTo>
                  <a:cubicBezTo>
                    <a:pt x="742" y="1231"/>
                    <a:pt x="822" y="1216"/>
                    <a:pt x="898" y="1184"/>
                  </a:cubicBezTo>
                  <a:cubicBezTo>
                    <a:pt x="1129" y="1089"/>
                    <a:pt x="1279" y="865"/>
                    <a:pt x="1279" y="617"/>
                  </a:cubicBezTo>
                  <a:cubicBezTo>
                    <a:pt x="1279" y="276"/>
                    <a:pt x="1003" y="1"/>
                    <a:pt x="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853;p55">
              <a:extLst>
                <a:ext uri="{FF2B5EF4-FFF2-40B4-BE49-F238E27FC236}">
                  <a16:creationId xmlns:a16="http://schemas.microsoft.com/office/drawing/2014/main" id="{B9B3EF62-CD26-7F88-8FC3-C20A05427EAD}"/>
                </a:ext>
              </a:extLst>
            </p:cNvPr>
            <p:cNvSpPr/>
            <p:nvPr/>
          </p:nvSpPr>
          <p:spPr>
            <a:xfrm>
              <a:off x="3660325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40" y="0"/>
                    <a:pt x="0" y="69"/>
                    <a:pt x="32" y="123"/>
                  </a:cubicBezTo>
                  <a:lnTo>
                    <a:pt x="591" y="1061"/>
                  </a:lnTo>
                  <a:cubicBezTo>
                    <a:pt x="605" y="1086"/>
                    <a:pt x="632" y="1102"/>
                    <a:pt x="661" y="1102"/>
                  </a:cubicBezTo>
                  <a:lnTo>
                    <a:pt x="720" y="1102"/>
                  </a:lnTo>
                  <a:cubicBezTo>
                    <a:pt x="764" y="1102"/>
                    <a:pt x="801" y="1065"/>
                    <a:pt x="801" y="1021"/>
                  </a:cubicBezTo>
                  <a:lnTo>
                    <a:pt x="801" y="81"/>
                  </a:lnTo>
                  <a:cubicBezTo>
                    <a:pt x="801" y="36"/>
                    <a:pt x="764" y="0"/>
                    <a:pt x="7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854;p55">
              <a:extLst>
                <a:ext uri="{FF2B5EF4-FFF2-40B4-BE49-F238E27FC236}">
                  <a16:creationId xmlns:a16="http://schemas.microsoft.com/office/drawing/2014/main" id="{8595ACD4-9DC6-D6B4-D440-7B522C8476DC}"/>
                </a:ext>
              </a:extLst>
            </p:cNvPr>
            <p:cNvSpPr/>
            <p:nvPr/>
          </p:nvSpPr>
          <p:spPr>
            <a:xfrm>
              <a:off x="3552175" y="1441575"/>
              <a:ext cx="20050" cy="27575"/>
            </a:xfrm>
            <a:custGeom>
              <a:avLst/>
              <a:gdLst/>
              <a:ahLst/>
              <a:cxnLst/>
              <a:rect l="l" t="t" r="r" b="b"/>
              <a:pathLst>
                <a:path w="802" h="1103" extrusionOk="0">
                  <a:moveTo>
                    <a:pt x="103" y="0"/>
                  </a:moveTo>
                  <a:cubicBezTo>
                    <a:pt x="40" y="0"/>
                    <a:pt x="1" y="69"/>
                    <a:pt x="33" y="123"/>
                  </a:cubicBezTo>
                  <a:lnTo>
                    <a:pt x="592" y="1061"/>
                  </a:lnTo>
                  <a:cubicBezTo>
                    <a:pt x="605" y="1086"/>
                    <a:pt x="632" y="1102"/>
                    <a:pt x="661" y="1102"/>
                  </a:cubicBezTo>
                  <a:lnTo>
                    <a:pt x="719" y="1102"/>
                  </a:lnTo>
                  <a:cubicBezTo>
                    <a:pt x="765" y="1102"/>
                    <a:pt x="802" y="1065"/>
                    <a:pt x="802" y="1021"/>
                  </a:cubicBezTo>
                  <a:lnTo>
                    <a:pt x="802" y="81"/>
                  </a:lnTo>
                  <a:cubicBezTo>
                    <a:pt x="802" y="36"/>
                    <a:pt x="765" y="0"/>
                    <a:pt x="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855;p55">
              <a:extLst>
                <a:ext uri="{FF2B5EF4-FFF2-40B4-BE49-F238E27FC236}">
                  <a16:creationId xmlns:a16="http://schemas.microsoft.com/office/drawing/2014/main" id="{9B018D70-2151-408A-0B3C-472D6251D054}"/>
                </a:ext>
              </a:extLst>
            </p:cNvPr>
            <p:cNvSpPr/>
            <p:nvPr/>
          </p:nvSpPr>
          <p:spPr>
            <a:xfrm>
              <a:off x="3551150" y="1446350"/>
              <a:ext cx="24375" cy="37225"/>
            </a:xfrm>
            <a:custGeom>
              <a:avLst/>
              <a:gdLst/>
              <a:ahLst/>
              <a:cxnLst/>
              <a:rect l="l" t="t" r="r" b="b"/>
              <a:pathLst>
                <a:path w="975" h="1489" extrusionOk="0">
                  <a:moveTo>
                    <a:pt x="745" y="0"/>
                  </a:moveTo>
                  <a:cubicBezTo>
                    <a:pt x="334" y="0"/>
                    <a:pt x="1" y="334"/>
                    <a:pt x="1" y="745"/>
                  </a:cubicBezTo>
                  <a:cubicBezTo>
                    <a:pt x="1" y="1155"/>
                    <a:pt x="334" y="1489"/>
                    <a:pt x="745" y="1489"/>
                  </a:cubicBezTo>
                  <a:lnTo>
                    <a:pt x="975" y="1489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856;p55">
              <a:extLst>
                <a:ext uri="{FF2B5EF4-FFF2-40B4-BE49-F238E27FC236}">
                  <a16:creationId xmlns:a16="http://schemas.microsoft.com/office/drawing/2014/main" id="{882620C0-03F1-B095-F2B2-CEDC52E0B239}"/>
                </a:ext>
              </a:extLst>
            </p:cNvPr>
            <p:cNvSpPr/>
            <p:nvPr/>
          </p:nvSpPr>
          <p:spPr>
            <a:xfrm>
              <a:off x="3555450" y="1446325"/>
              <a:ext cx="38675" cy="37250"/>
            </a:xfrm>
            <a:custGeom>
              <a:avLst/>
              <a:gdLst/>
              <a:ahLst/>
              <a:cxnLst/>
              <a:rect l="l" t="t" r="r" b="b"/>
              <a:pathLst>
                <a:path w="1547" h="1490" extrusionOk="0">
                  <a:moveTo>
                    <a:pt x="803" y="0"/>
                  </a:moveTo>
                  <a:cubicBezTo>
                    <a:pt x="501" y="0"/>
                    <a:pt x="230" y="181"/>
                    <a:pt x="115" y="460"/>
                  </a:cubicBezTo>
                  <a:cubicBezTo>
                    <a:pt x="0" y="738"/>
                    <a:pt x="63" y="1058"/>
                    <a:pt x="277" y="1271"/>
                  </a:cubicBezTo>
                  <a:cubicBezTo>
                    <a:pt x="419" y="1413"/>
                    <a:pt x="610" y="1489"/>
                    <a:pt x="804" y="1489"/>
                  </a:cubicBezTo>
                  <a:cubicBezTo>
                    <a:pt x="900" y="1489"/>
                    <a:pt x="996" y="1471"/>
                    <a:pt x="1088" y="1433"/>
                  </a:cubicBezTo>
                  <a:cubicBezTo>
                    <a:pt x="1365" y="1317"/>
                    <a:pt x="1547" y="1045"/>
                    <a:pt x="1547" y="746"/>
                  </a:cubicBezTo>
                  <a:cubicBezTo>
                    <a:pt x="1547" y="333"/>
                    <a:pt x="1214" y="0"/>
                    <a:pt x="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857;p55">
              <a:extLst>
                <a:ext uri="{FF2B5EF4-FFF2-40B4-BE49-F238E27FC236}">
                  <a16:creationId xmlns:a16="http://schemas.microsoft.com/office/drawing/2014/main" id="{E835AE6E-6D23-4751-57A0-4071E8C387B1}"/>
                </a:ext>
              </a:extLst>
            </p:cNvPr>
            <p:cNvSpPr/>
            <p:nvPr/>
          </p:nvSpPr>
          <p:spPr>
            <a:xfrm>
              <a:off x="3558900" y="1449550"/>
              <a:ext cx="32025" cy="30800"/>
            </a:xfrm>
            <a:custGeom>
              <a:avLst/>
              <a:gdLst/>
              <a:ahLst/>
              <a:cxnLst/>
              <a:rect l="l" t="t" r="r" b="b"/>
              <a:pathLst>
                <a:path w="1281" h="1232" extrusionOk="0">
                  <a:moveTo>
                    <a:pt x="665" y="1"/>
                  </a:moveTo>
                  <a:cubicBezTo>
                    <a:pt x="417" y="1"/>
                    <a:pt x="192" y="150"/>
                    <a:pt x="96" y="381"/>
                  </a:cubicBezTo>
                  <a:cubicBezTo>
                    <a:pt x="1" y="610"/>
                    <a:pt x="54" y="876"/>
                    <a:pt x="230" y="1051"/>
                  </a:cubicBezTo>
                  <a:cubicBezTo>
                    <a:pt x="347" y="1169"/>
                    <a:pt x="505" y="1231"/>
                    <a:pt x="665" y="1231"/>
                  </a:cubicBezTo>
                  <a:cubicBezTo>
                    <a:pt x="744" y="1231"/>
                    <a:pt x="824" y="1216"/>
                    <a:pt x="900" y="1184"/>
                  </a:cubicBezTo>
                  <a:cubicBezTo>
                    <a:pt x="1130" y="1089"/>
                    <a:pt x="1280" y="865"/>
                    <a:pt x="1280" y="617"/>
                  </a:cubicBezTo>
                  <a:cubicBezTo>
                    <a:pt x="1280" y="276"/>
                    <a:pt x="1005" y="1"/>
                    <a:pt x="6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858;p55">
              <a:extLst>
                <a:ext uri="{FF2B5EF4-FFF2-40B4-BE49-F238E27FC236}">
                  <a16:creationId xmlns:a16="http://schemas.microsoft.com/office/drawing/2014/main" id="{71F0C671-36CF-784F-77A9-660F9319AFEA}"/>
                </a:ext>
              </a:extLst>
            </p:cNvPr>
            <p:cNvSpPr/>
            <p:nvPr/>
          </p:nvSpPr>
          <p:spPr>
            <a:xfrm>
              <a:off x="3557875" y="1441575"/>
              <a:ext cx="20100" cy="27575"/>
            </a:xfrm>
            <a:custGeom>
              <a:avLst/>
              <a:gdLst/>
              <a:ahLst/>
              <a:cxnLst/>
              <a:rect l="l" t="t" r="r" b="b"/>
              <a:pathLst>
                <a:path w="804" h="1103" extrusionOk="0">
                  <a:moveTo>
                    <a:pt x="105" y="0"/>
                  </a:moveTo>
                  <a:cubicBezTo>
                    <a:pt x="40" y="0"/>
                    <a:pt x="1" y="69"/>
                    <a:pt x="34" y="123"/>
                  </a:cubicBezTo>
                  <a:lnTo>
                    <a:pt x="592" y="1061"/>
                  </a:lnTo>
                  <a:cubicBezTo>
                    <a:pt x="607" y="1086"/>
                    <a:pt x="633" y="1102"/>
                    <a:pt x="662" y="1102"/>
                  </a:cubicBezTo>
                  <a:lnTo>
                    <a:pt x="720" y="1102"/>
                  </a:lnTo>
                  <a:cubicBezTo>
                    <a:pt x="766" y="1102"/>
                    <a:pt x="803" y="1065"/>
                    <a:pt x="803" y="1021"/>
                  </a:cubicBezTo>
                  <a:lnTo>
                    <a:pt x="803" y="81"/>
                  </a:lnTo>
                  <a:cubicBezTo>
                    <a:pt x="803" y="36"/>
                    <a:pt x="766" y="0"/>
                    <a:pt x="7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859;p55">
              <a:extLst>
                <a:ext uri="{FF2B5EF4-FFF2-40B4-BE49-F238E27FC236}">
                  <a16:creationId xmlns:a16="http://schemas.microsoft.com/office/drawing/2014/main" id="{D7EEC408-0EAB-586A-6056-5CD9B8D6CCBD}"/>
                </a:ext>
              </a:extLst>
            </p:cNvPr>
            <p:cNvSpPr/>
            <p:nvPr/>
          </p:nvSpPr>
          <p:spPr>
            <a:xfrm>
              <a:off x="3414375" y="1413150"/>
              <a:ext cx="148275" cy="28450"/>
            </a:xfrm>
            <a:custGeom>
              <a:avLst/>
              <a:gdLst/>
              <a:ahLst/>
              <a:cxnLst/>
              <a:rect l="l" t="t" r="r" b="b"/>
              <a:pathLst>
                <a:path w="5931" h="1138" extrusionOk="0">
                  <a:moveTo>
                    <a:pt x="14" y="0"/>
                  </a:moveTo>
                  <a:cubicBezTo>
                    <a:pt x="7" y="0"/>
                    <a:pt x="1" y="5"/>
                    <a:pt x="1" y="13"/>
                  </a:cubicBezTo>
                  <a:lnTo>
                    <a:pt x="1" y="1137"/>
                  </a:lnTo>
                  <a:lnTo>
                    <a:pt x="5931" y="1137"/>
                  </a:lnTo>
                  <a:lnTo>
                    <a:pt x="59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860;p55">
              <a:extLst>
                <a:ext uri="{FF2B5EF4-FFF2-40B4-BE49-F238E27FC236}">
                  <a16:creationId xmlns:a16="http://schemas.microsoft.com/office/drawing/2014/main" id="{512D8D26-5E45-0BFA-613E-E2A15EFAE5A9}"/>
                </a:ext>
              </a:extLst>
            </p:cNvPr>
            <p:cNvSpPr/>
            <p:nvPr/>
          </p:nvSpPr>
          <p:spPr>
            <a:xfrm>
              <a:off x="3548300" y="1413150"/>
              <a:ext cx="148275" cy="28450"/>
            </a:xfrm>
            <a:custGeom>
              <a:avLst/>
              <a:gdLst/>
              <a:ahLst/>
              <a:cxnLst/>
              <a:rect l="l" t="t" r="r" b="b"/>
              <a:pathLst>
                <a:path w="5931" h="1138" extrusionOk="0">
                  <a:moveTo>
                    <a:pt x="12" y="0"/>
                  </a:moveTo>
                  <a:cubicBezTo>
                    <a:pt x="6" y="0"/>
                    <a:pt x="0" y="5"/>
                    <a:pt x="0" y="13"/>
                  </a:cubicBezTo>
                  <a:lnTo>
                    <a:pt x="0" y="1137"/>
                  </a:lnTo>
                  <a:lnTo>
                    <a:pt x="5930" y="1137"/>
                  </a:lnTo>
                  <a:lnTo>
                    <a:pt x="5930" y="13"/>
                  </a:lnTo>
                  <a:cubicBezTo>
                    <a:pt x="5930" y="5"/>
                    <a:pt x="5924" y="0"/>
                    <a:pt x="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861;p55">
              <a:extLst>
                <a:ext uri="{FF2B5EF4-FFF2-40B4-BE49-F238E27FC236}">
                  <a16:creationId xmlns:a16="http://schemas.microsoft.com/office/drawing/2014/main" id="{FE2A897A-074A-912A-D888-DAF6C7EFCF0E}"/>
                </a:ext>
              </a:extLst>
            </p:cNvPr>
            <p:cNvSpPr/>
            <p:nvPr/>
          </p:nvSpPr>
          <p:spPr>
            <a:xfrm>
              <a:off x="3530375" y="807175"/>
              <a:ext cx="42475" cy="60525"/>
            </a:xfrm>
            <a:custGeom>
              <a:avLst/>
              <a:gdLst/>
              <a:ahLst/>
              <a:cxnLst/>
              <a:rect l="l" t="t" r="r" b="b"/>
              <a:pathLst>
                <a:path w="1699" h="2421" extrusionOk="0">
                  <a:moveTo>
                    <a:pt x="180" y="1"/>
                  </a:moveTo>
                  <a:cubicBezTo>
                    <a:pt x="80" y="1"/>
                    <a:pt x="0" y="81"/>
                    <a:pt x="0" y="180"/>
                  </a:cubicBezTo>
                  <a:lnTo>
                    <a:pt x="0" y="1548"/>
                  </a:lnTo>
                  <a:cubicBezTo>
                    <a:pt x="0" y="1883"/>
                    <a:pt x="144" y="2201"/>
                    <a:pt x="396" y="2421"/>
                  </a:cubicBezTo>
                  <a:lnTo>
                    <a:pt x="1302" y="2421"/>
                  </a:lnTo>
                  <a:cubicBezTo>
                    <a:pt x="1554" y="2201"/>
                    <a:pt x="1698" y="1883"/>
                    <a:pt x="1698" y="1548"/>
                  </a:cubicBezTo>
                  <a:lnTo>
                    <a:pt x="16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862;p55">
              <a:extLst>
                <a:ext uri="{FF2B5EF4-FFF2-40B4-BE49-F238E27FC236}">
                  <a16:creationId xmlns:a16="http://schemas.microsoft.com/office/drawing/2014/main" id="{0A6BBFDF-3B2C-E675-14F3-5DD0866AF04C}"/>
                </a:ext>
              </a:extLst>
            </p:cNvPr>
            <p:cNvSpPr/>
            <p:nvPr/>
          </p:nvSpPr>
          <p:spPr>
            <a:xfrm>
              <a:off x="3541675" y="807175"/>
              <a:ext cx="42500" cy="60525"/>
            </a:xfrm>
            <a:custGeom>
              <a:avLst/>
              <a:gdLst/>
              <a:ahLst/>
              <a:cxnLst/>
              <a:rect l="l" t="t" r="r" b="b"/>
              <a:pathLst>
                <a:path w="1700" h="2421" extrusionOk="0">
                  <a:moveTo>
                    <a:pt x="1522" y="1"/>
                  </a:moveTo>
                  <a:cubicBezTo>
                    <a:pt x="1522" y="1"/>
                    <a:pt x="1521" y="1"/>
                    <a:pt x="1520" y="1"/>
                  </a:cubicBezTo>
                  <a:lnTo>
                    <a:pt x="181" y="1"/>
                  </a:lnTo>
                  <a:cubicBezTo>
                    <a:pt x="81" y="1"/>
                    <a:pt x="1" y="81"/>
                    <a:pt x="1" y="180"/>
                  </a:cubicBezTo>
                  <a:lnTo>
                    <a:pt x="1" y="1548"/>
                  </a:lnTo>
                  <a:cubicBezTo>
                    <a:pt x="1" y="1883"/>
                    <a:pt x="145" y="2201"/>
                    <a:pt x="397" y="2421"/>
                  </a:cubicBezTo>
                  <a:lnTo>
                    <a:pt x="1304" y="2421"/>
                  </a:lnTo>
                  <a:cubicBezTo>
                    <a:pt x="1555" y="2201"/>
                    <a:pt x="1699" y="1883"/>
                    <a:pt x="1699" y="1548"/>
                  </a:cubicBezTo>
                  <a:lnTo>
                    <a:pt x="1699" y="180"/>
                  </a:lnTo>
                  <a:cubicBezTo>
                    <a:pt x="1699" y="82"/>
                    <a:pt x="1620" y="1"/>
                    <a:pt x="1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863;p55">
              <a:extLst>
                <a:ext uri="{FF2B5EF4-FFF2-40B4-BE49-F238E27FC236}">
                  <a16:creationId xmlns:a16="http://schemas.microsoft.com/office/drawing/2014/main" id="{964DF538-8DBC-1AEE-FD0B-60BE8B4A374E}"/>
                </a:ext>
              </a:extLst>
            </p:cNvPr>
            <p:cNvSpPr/>
            <p:nvPr/>
          </p:nvSpPr>
          <p:spPr>
            <a:xfrm>
              <a:off x="3402975" y="829575"/>
              <a:ext cx="105625" cy="31800"/>
            </a:xfrm>
            <a:custGeom>
              <a:avLst/>
              <a:gdLst/>
              <a:ahLst/>
              <a:cxnLst/>
              <a:rect l="l" t="t" r="r" b="b"/>
              <a:pathLst>
                <a:path w="4225" h="1272" extrusionOk="0">
                  <a:moveTo>
                    <a:pt x="2517" y="1"/>
                  </a:moveTo>
                  <a:cubicBezTo>
                    <a:pt x="2480" y="1"/>
                    <a:pt x="2350" y="3"/>
                    <a:pt x="2309" y="41"/>
                  </a:cubicBezTo>
                  <a:cubicBezTo>
                    <a:pt x="2245" y="113"/>
                    <a:pt x="2266" y="146"/>
                    <a:pt x="2250" y="214"/>
                  </a:cubicBezTo>
                  <a:cubicBezTo>
                    <a:pt x="2154" y="668"/>
                    <a:pt x="1763" y="999"/>
                    <a:pt x="1299" y="1019"/>
                  </a:cubicBezTo>
                  <a:cubicBezTo>
                    <a:pt x="1288" y="1020"/>
                    <a:pt x="1278" y="1021"/>
                    <a:pt x="1267" y="1021"/>
                  </a:cubicBezTo>
                  <a:cubicBezTo>
                    <a:pt x="1263" y="1021"/>
                    <a:pt x="1258" y="1020"/>
                    <a:pt x="1254" y="1020"/>
                  </a:cubicBezTo>
                  <a:cubicBezTo>
                    <a:pt x="773" y="1020"/>
                    <a:pt x="357" y="684"/>
                    <a:pt x="256" y="214"/>
                  </a:cubicBezTo>
                  <a:cubicBezTo>
                    <a:pt x="256" y="186"/>
                    <a:pt x="226" y="123"/>
                    <a:pt x="221" y="109"/>
                  </a:cubicBezTo>
                  <a:lnTo>
                    <a:pt x="220" y="109"/>
                  </a:lnTo>
                  <a:lnTo>
                    <a:pt x="220" y="108"/>
                  </a:lnTo>
                  <a:lnTo>
                    <a:pt x="126" y="108"/>
                  </a:lnTo>
                  <a:cubicBezTo>
                    <a:pt x="63" y="109"/>
                    <a:pt x="0" y="144"/>
                    <a:pt x="0" y="214"/>
                  </a:cubicBezTo>
                  <a:cubicBezTo>
                    <a:pt x="104" y="825"/>
                    <a:pt x="635" y="1272"/>
                    <a:pt x="1254" y="1272"/>
                  </a:cubicBezTo>
                  <a:cubicBezTo>
                    <a:pt x="1269" y="1272"/>
                    <a:pt x="1284" y="1272"/>
                    <a:pt x="1299" y="1269"/>
                  </a:cubicBezTo>
                  <a:cubicBezTo>
                    <a:pt x="1901" y="1248"/>
                    <a:pt x="2407" y="808"/>
                    <a:pt x="2509" y="214"/>
                  </a:cubicBezTo>
                  <a:lnTo>
                    <a:pt x="4206" y="214"/>
                  </a:lnTo>
                  <a:lnTo>
                    <a:pt x="4206" y="93"/>
                  </a:lnTo>
                  <a:cubicBezTo>
                    <a:pt x="4205" y="61"/>
                    <a:pt x="4211" y="30"/>
                    <a:pt x="4225" y="1"/>
                  </a:cubicBezTo>
                  <a:lnTo>
                    <a:pt x="2527" y="1"/>
                  </a:lnTo>
                  <a:cubicBezTo>
                    <a:pt x="2527" y="1"/>
                    <a:pt x="2523" y="1"/>
                    <a:pt x="2517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864;p55">
              <a:extLst>
                <a:ext uri="{FF2B5EF4-FFF2-40B4-BE49-F238E27FC236}">
                  <a16:creationId xmlns:a16="http://schemas.microsoft.com/office/drawing/2014/main" id="{78F0E773-7796-074A-4C40-D35CF1165E11}"/>
                </a:ext>
              </a:extLst>
            </p:cNvPr>
            <p:cNvSpPr/>
            <p:nvPr/>
          </p:nvSpPr>
          <p:spPr>
            <a:xfrm>
              <a:off x="3512600" y="829575"/>
              <a:ext cx="21025" cy="5375"/>
            </a:xfrm>
            <a:custGeom>
              <a:avLst/>
              <a:gdLst/>
              <a:ahLst/>
              <a:cxnLst/>
              <a:rect l="l" t="t" r="r" b="b"/>
              <a:pathLst>
                <a:path w="841" h="215" extrusionOk="0">
                  <a:moveTo>
                    <a:pt x="72" y="1"/>
                  </a:moveTo>
                  <a:cubicBezTo>
                    <a:pt x="30" y="12"/>
                    <a:pt x="0" y="50"/>
                    <a:pt x="0" y="93"/>
                  </a:cubicBezTo>
                  <a:lnTo>
                    <a:pt x="0" y="214"/>
                  </a:lnTo>
                  <a:lnTo>
                    <a:pt x="841" y="214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865;p55">
              <a:extLst>
                <a:ext uri="{FF2B5EF4-FFF2-40B4-BE49-F238E27FC236}">
                  <a16:creationId xmlns:a16="http://schemas.microsoft.com/office/drawing/2014/main" id="{58040A10-CD32-A99C-6CA9-09C16687745D}"/>
                </a:ext>
              </a:extLst>
            </p:cNvPr>
            <p:cNvSpPr/>
            <p:nvPr/>
          </p:nvSpPr>
          <p:spPr>
            <a:xfrm>
              <a:off x="3405225" y="829575"/>
              <a:ext cx="103375" cy="31800"/>
            </a:xfrm>
            <a:custGeom>
              <a:avLst/>
              <a:gdLst/>
              <a:ahLst/>
              <a:cxnLst/>
              <a:rect l="l" t="t" r="r" b="b"/>
              <a:pathLst>
                <a:path w="4135" h="1272" extrusionOk="0">
                  <a:moveTo>
                    <a:pt x="2517" y="1"/>
                  </a:moveTo>
                  <a:cubicBezTo>
                    <a:pt x="2481" y="1"/>
                    <a:pt x="2350" y="2"/>
                    <a:pt x="2311" y="41"/>
                  </a:cubicBezTo>
                  <a:cubicBezTo>
                    <a:pt x="2247" y="113"/>
                    <a:pt x="2266" y="146"/>
                    <a:pt x="2251" y="214"/>
                  </a:cubicBezTo>
                  <a:cubicBezTo>
                    <a:pt x="2150" y="684"/>
                    <a:pt x="1734" y="1020"/>
                    <a:pt x="1253" y="1020"/>
                  </a:cubicBezTo>
                  <a:cubicBezTo>
                    <a:pt x="1249" y="1020"/>
                    <a:pt x="1244" y="1021"/>
                    <a:pt x="1240" y="1021"/>
                  </a:cubicBezTo>
                  <a:cubicBezTo>
                    <a:pt x="1230" y="1021"/>
                    <a:pt x="1219" y="1020"/>
                    <a:pt x="1209" y="1019"/>
                  </a:cubicBezTo>
                  <a:cubicBezTo>
                    <a:pt x="745" y="998"/>
                    <a:pt x="353" y="667"/>
                    <a:pt x="257" y="214"/>
                  </a:cubicBezTo>
                  <a:cubicBezTo>
                    <a:pt x="257" y="144"/>
                    <a:pt x="194" y="109"/>
                    <a:pt x="131" y="109"/>
                  </a:cubicBezTo>
                  <a:lnTo>
                    <a:pt x="129" y="109"/>
                  </a:lnTo>
                  <a:cubicBezTo>
                    <a:pt x="65" y="109"/>
                    <a:pt x="0" y="144"/>
                    <a:pt x="0" y="214"/>
                  </a:cubicBezTo>
                  <a:cubicBezTo>
                    <a:pt x="102" y="808"/>
                    <a:pt x="606" y="1248"/>
                    <a:pt x="1209" y="1269"/>
                  </a:cubicBezTo>
                  <a:cubicBezTo>
                    <a:pt x="1223" y="1272"/>
                    <a:pt x="1238" y="1272"/>
                    <a:pt x="1253" y="1272"/>
                  </a:cubicBezTo>
                  <a:cubicBezTo>
                    <a:pt x="1874" y="1272"/>
                    <a:pt x="2403" y="825"/>
                    <a:pt x="2508" y="214"/>
                  </a:cubicBezTo>
                  <a:lnTo>
                    <a:pt x="4116" y="214"/>
                  </a:lnTo>
                  <a:lnTo>
                    <a:pt x="4116" y="93"/>
                  </a:lnTo>
                  <a:cubicBezTo>
                    <a:pt x="4115" y="61"/>
                    <a:pt x="4121" y="30"/>
                    <a:pt x="4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866;p55">
              <a:extLst>
                <a:ext uri="{FF2B5EF4-FFF2-40B4-BE49-F238E27FC236}">
                  <a16:creationId xmlns:a16="http://schemas.microsoft.com/office/drawing/2014/main" id="{66BED384-B402-D3DE-33D0-35C7BF751A85}"/>
                </a:ext>
              </a:extLst>
            </p:cNvPr>
            <p:cNvSpPr/>
            <p:nvPr/>
          </p:nvSpPr>
          <p:spPr>
            <a:xfrm>
              <a:off x="3512600" y="829575"/>
              <a:ext cx="23300" cy="5375"/>
            </a:xfrm>
            <a:custGeom>
              <a:avLst/>
              <a:gdLst/>
              <a:ahLst/>
              <a:cxnLst/>
              <a:rect l="l" t="t" r="r" b="b"/>
              <a:pathLst>
                <a:path w="932" h="215" extrusionOk="0">
                  <a:moveTo>
                    <a:pt x="72" y="1"/>
                  </a:moveTo>
                  <a:cubicBezTo>
                    <a:pt x="30" y="12"/>
                    <a:pt x="0" y="50"/>
                    <a:pt x="0" y="93"/>
                  </a:cubicBezTo>
                  <a:lnTo>
                    <a:pt x="0" y="214"/>
                  </a:lnTo>
                  <a:lnTo>
                    <a:pt x="932" y="214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867;p55">
              <a:extLst>
                <a:ext uri="{FF2B5EF4-FFF2-40B4-BE49-F238E27FC236}">
                  <a16:creationId xmlns:a16="http://schemas.microsoft.com/office/drawing/2014/main" id="{34C7885B-AA79-33E8-E872-513ADF3A2C6D}"/>
                </a:ext>
              </a:extLst>
            </p:cNvPr>
            <p:cNvSpPr/>
            <p:nvPr/>
          </p:nvSpPr>
          <p:spPr>
            <a:xfrm>
              <a:off x="3584175" y="829550"/>
              <a:ext cx="16075" cy="5350"/>
            </a:xfrm>
            <a:custGeom>
              <a:avLst/>
              <a:gdLst/>
              <a:ahLst/>
              <a:cxnLst/>
              <a:rect l="l" t="t" r="r" b="b"/>
              <a:pathLst>
                <a:path w="643" h="214" extrusionOk="0">
                  <a:moveTo>
                    <a:pt x="0" y="0"/>
                  </a:moveTo>
                  <a:lnTo>
                    <a:pt x="0" y="214"/>
                  </a:lnTo>
                  <a:lnTo>
                    <a:pt x="641" y="214"/>
                  </a:lnTo>
                  <a:lnTo>
                    <a:pt x="641" y="91"/>
                  </a:lnTo>
                  <a:cubicBezTo>
                    <a:pt x="642" y="51"/>
                    <a:pt x="617" y="15"/>
                    <a:pt x="582" y="0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868;p55">
              <a:extLst>
                <a:ext uri="{FF2B5EF4-FFF2-40B4-BE49-F238E27FC236}">
                  <a16:creationId xmlns:a16="http://schemas.microsoft.com/office/drawing/2014/main" id="{0B931E29-236E-6C47-1008-A52E1392B049}"/>
                </a:ext>
              </a:extLst>
            </p:cNvPr>
            <p:cNvSpPr/>
            <p:nvPr/>
          </p:nvSpPr>
          <p:spPr>
            <a:xfrm>
              <a:off x="3604250" y="829575"/>
              <a:ext cx="107775" cy="31800"/>
            </a:xfrm>
            <a:custGeom>
              <a:avLst/>
              <a:gdLst/>
              <a:ahLst/>
              <a:cxnLst/>
              <a:rect l="l" t="t" r="r" b="b"/>
              <a:pathLst>
                <a:path w="4311" h="1272" extrusionOk="0">
                  <a:moveTo>
                    <a:pt x="1" y="1"/>
                  </a:moveTo>
                  <a:cubicBezTo>
                    <a:pt x="12" y="29"/>
                    <a:pt x="17" y="60"/>
                    <a:pt x="17" y="91"/>
                  </a:cubicBezTo>
                  <a:lnTo>
                    <a:pt x="17" y="214"/>
                  </a:lnTo>
                  <a:lnTo>
                    <a:pt x="1801" y="214"/>
                  </a:lnTo>
                  <a:cubicBezTo>
                    <a:pt x="1908" y="825"/>
                    <a:pt x="2437" y="1271"/>
                    <a:pt x="3058" y="1272"/>
                  </a:cubicBezTo>
                  <a:cubicBezTo>
                    <a:pt x="3078" y="1272"/>
                    <a:pt x="3095" y="1272"/>
                    <a:pt x="3115" y="1269"/>
                  </a:cubicBezTo>
                  <a:cubicBezTo>
                    <a:pt x="3712" y="1242"/>
                    <a:pt x="4209" y="803"/>
                    <a:pt x="4310" y="214"/>
                  </a:cubicBezTo>
                  <a:cubicBezTo>
                    <a:pt x="4307" y="180"/>
                    <a:pt x="4302" y="145"/>
                    <a:pt x="4294" y="110"/>
                  </a:cubicBezTo>
                  <a:lnTo>
                    <a:pt x="4294" y="109"/>
                  </a:lnTo>
                  <a:lnTo>
                    <a:pt x="4183" y="109"/>
                  </a:lnTo>
                  <a:cubicBezTo>
                    <a:pt x="4120" y="109"/>
                    <a:pt x="4055" y="145"/>
                    <a:pt x="4055" y="214"/>
                  </a:cubicBezTo>
                  <a:cubicBezTo>
                    <a:pt x="3958" y="665"/>
                    <a:pt x="3572" y="993"/>
                    <a:pt x="3113" y="1019"/>
                  </a:cubicBezTo>
                  <a:cubicBezTo>
                    <a:pt x="3095" y="1021"/>
                    <a:pt x="3076" y="1021"/>
                    <a:pt x="3058" y="1021"/>
                  </a:cubicBezTo>
                  <a:cubicBezTo>
                    <a:pt x="2576" y="1020"/>
                    <a:pt x="2161" y="684"/>
                    <a:pt x="2059" y="214"/>
                  </a:cubicBezTo>
                  <a:cubicBezTo>
                    <a:pt x="2045" y="146"/>
                    <a:pt x="2066" y="114"/>
                    <a:pt x="2001" y="43"/>
                  </a:cubicBezTo>
                  <a:cubicBezTo>
                    <a:pt x="1962" y="3"/>
                    <a:pt x="1829" y="1"/>
                    <a:pt x="1793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869;p55">
              <a:extLst>
                <a:ext uri="{FF2B5EF4-FFF2-40B4-BE49-F238E27FC236}">
                  <a16:creationId xmlns:a16="http://schemas.microsoft.com/office/drawing/2014/main" id="{52302927-078A-3EBA-A1DD-2DC7B09F0C69}"/>
                </a:ext>
              </a:extLst>
            </p:cNvPr>
            <p:cNvSpPr/>
            <p:nvPr/>
          </p:nvSpPr>
          <p:spPr>
            <a:xfrm>
              <a:off x="3584175" y="829550"/>
              <a:ext cx="16075" cy="5350"/>
            </a:xfrm>
            <a:custGeom>
              <a:avLst/>
              <a:gdLst/>
              <a:ahLst/>
              <a:cxnLst/>
              <a:rect l="l" t="t" r="r" b="b"/>
              <a:pathLst>
                <a:path w="643" h="214" extrusionOk="0">
                  <a:moveTo>
                    <a:pt x="0" y="0"/>
                  </a:moveTo>
                  <a:lnTo>
                    <a:pt x="0" y="214"/>
                  </a:lnTo>
                  <a:lnTo>
                    <a:pt x="641" y="214"/>
                  </a:lnTo>
                  <a:lnTo>
                    <a:pt x="641" y="91"/>
                  </a:lnTo>
                  <a:cubicBezTo>
                    <a:pt x="642" y="51"/>
                    <a:pt x="617" y="15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870;p55">
              <a:extLst>
                <a:ext uri="{FF2B5EF4-FFF2-40B4-BE49-F238E27FC236}">
                  <a16:creationId xmlns:a16="http://schemas.microsoft.com/office/drawing/2014/main" id="{AE4E2293-1B58-F6FC-D68A-B8752456EC4C}"/>
                </a:ext>
              </a:extLst>
            </p:cNvPr>
            <p:cNvSpPr/>
            <p:nvPr/>
          </p:nvSpPr>
          <p:spPr>
            <a:xfrm>
              <a:off x="3604250" y="829575"/>
              <a:ext cx="110625" cy="31800"/>
            </a:xfrm>
            <a:custGeom>
              <a:avLst/>
              <a:gdLst/>
              <a:ahLst/>
              <a:cxnLst/>
              <a:rect l="l" t="t" r="r" b="b"/>
              <a:pathLst>
                <a:path w="4425" h="1272" extrusionOk="0">
                  <a:moveTo>
                    <a:pt x="1906" y="1"/>
                  </a:moveTo>
                  <a:cubicBezTo>
                    <a:pt x="1900" y="1"/>
                    <a:pt x="1896" y="1"/>
                    <a:pt x="1896" y="1"/>
                  </a:cubicBezTo>
                  <a:lnTo>
                    <a:pt x="1" y="1"/>
                  </a:lnTo>
                  <a:cubicBezTo>
                    <a:pt x="12" y="29"/>
                    <a:pt x="18" y="60"/>
                    <a:pt x="18" y="91"/>
                  </a:cubicBezTo>
                  <a:lnTo>
                    <a:pt x="18" y="214"/>
                  </a:lnTo>
                  <a:lnTo>
                    <a:pt x="1915" y="214"/>
                  </a:lnTo>
                  <a:cubicBezTo>
                    <a:pt x="2016" y="805"/>
                    <a:pt x="2516" y="1245"/>
                    <a:pt x="3115" y="1269"/>
                  </a:cubicBezTo>
                  <a:cubicBezTo>
                    <a:pt x="3133" y="1272"/>
                    <a:pt x="3153" y="1272"/>
                    <a:pt x="3170" y="1272"/>
                  </a:cubicBezTo>
                  <a:cubicBezTo>
                    <a:pt x="3790" y="1271"/>
                    <a:pt x="4319" y="824"/>
                    <a:pt x="4424" y="214"/>
                  </a:cubicBezTo>
                  <a:cubicBezTo>
                    <a:pt x="4424" y="144"/>
                    <a:pt x="4359" y="110"/>
                    <a:pt x="4294" y="110"/>
                  </a:cubicBezTo>
                  <a:cubicBezTo>
                    <a:pt x="4230" y="110"/>
                    <a:pt x="4167" y="145"/>
                    <a:pt x="4167" y="214"/>
                  </a:cubicBezTo>
                  <a:cubicBezTo>
                    <a:pt x="4065" y="684"/>
                    <a:pt x="3650" y="1020"/>
                    <a:pt x="3170" y="1021"/>
                  </a:cubicBezTo>
                  <a:cubicBezTo>
                    <a:pt x="3152" y="1021"/>
                    <a:pt x="3132" y="1020"/>
                    <a:pt x="3113" y="1019"/>
                  </a:cubicBezTo>
                  <a:cubicBezTo>
                    <a:pt x="2654" y="993"/>
                    <a:pt x="2269" y="663"/>
                    <a:pt x="2172" y="214"/>
                  </a:cubicBezTo>
                  <a:cubicBezTo>
                    <a:pt x="2156" y="146"/>
                    <a:pt x="2178" y="114"/>
                    <a:pt x="2112" y="43"/>
                  </a:cubicBezTo>
                  <a:cubicBezTo>
                    <a:pt x="2073" y="3"/>
                    <a:pt x="1942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871;p55">
              <a:extLst>
                <a:ext uri="{FF2B5EF4-FFF2-40B4-BE49-F238E27FC236}">
                  <a16:creationId xmlns:a16="http://schemas.microsoft.com/office/drawing/2014/main" id="{B9790B4F-807A-DBB2-7D1D-47F0FED9E401}"/>
                </a:ext>
              </a:extLst>
            </p:cNvPr>
            <p:cNvSpPr/>
            <p:nvPr/>
          </p:nvSpPr>
          <p:spPr>
            <a:xfrm>
              <a:off x="3378775" y="837450"/>
              <a:ext cx="102125" cy="190800"/>
            </a:xfrm>
            <a:custGeom>
              <a:avLst/>
              <a:gdLst/>
              <a:ahLst/>
              <a:cxnLst/>
              <a:rect l="l" t="t" r="r" b="b"/>
              <a:pathLst>
                <a:path w="4085" h="7632" extrusionOk="0">
                  <a:moveTo>
                    <a:pt x="2052" y="359"/>
                  </a:moveTo>
                  <a:cubicBezTo>
                    <a:pt x="2057" y="359"/>
                    <a:pt x="2063" y="360"/>
                    <a:pt x="2068" y="361"/>
                  </a:cubicBezTo>
                  <a:cubicBezTo>
                    <a:pt x="2251" y="372"/>
                    <a:pt x="2394" y="524"/>
                    <a:pt x="2394" y="708"/>
                  </a:cubicBezTo>
                  <a:cubicBezTo>
                    <a:pt x="2394" y="890"/>
                    <a:pt x="2251" y="1043"/>
                    <a:pt x="2068" y="1053"/>
                  </a:cubicBezTo>
                  <a:cubicBezTo>
                    <a:pt x="2060" y="1056"/>
                    <a:pt x="2053" y="1056"/>
                    <a:pt x="2046" y="1056"/>
                  </a:cubicBezTo>
                  <a:cubicBezTo>
                    <a:pt x="1853" y="1056"/>
                    <a:pt x="1698" y="900"/>
                    <a:pt x="1698" y="708"/>
                  </a:cubicBezTo>
                  <a:cubicBezTo>
                    <a:pt x="1698" y="516"/>
                    <a:pt x="1852" y="359"/>
                    <a:pt x="2043" y="359"/>
                  </a:cubicBezTo>
                  <a:cubicBezTo>
                    <a:pt x="2044" y="359"/>
                    <a:pt x="2045" y="359"/>
                    <a:pt x="2046" y="359"/>
                  </a:cubicBezTo>
                  <a:cubicBezTo>
                    <a:pt x="2048" y="359"/>
                    <a:pt x="2050" y="359"/>
                    <a:pt x="2052" y="359"/>
                  </a:cubicBezTo>
                  <a:close/>
                  <a:moveTo>
                    <a:pt x="576" y="0"/>
                  </a:moveTo>
                  <a:cubicBezTo>
                    <a:pt x="333" y="0"/>
                    <a:pt x="133" y="192"/>
                    <a:pt x="119" y="435"/>
                  </a:cubicBezTo>
                  <a:cubicBezTo>
                    <a:pt x="108" y="669"/>
                    <a:pt x="97" y="901"/>
                    <a:pt x="87" y="1133"/>
                  </a:cubicBezTo>
                  <a:cubicBezTo>
                    <a:pt x="2" y="3220"/>
                    <a:pt x="1" y="5248"/>
                    <a:pt x="108" y="7199"/>
                  </a:cubicBezTo>
                  <a:cubicBezTo>
                    <a:pt x="123" y="7442"/>
                    <a:pt x="324" y="7631"/>
                    <a:pt x="567" y="7631"/>
                  </a:cubicBezTo>
                  <a:lnTo>
                    <a:pt x="3544" y="7631"/>
                  </a:lnTo>
                  <a:cubicBezTo>
                    <a:pt x="3788" y="7631"/>
                    <a:pt x="3991" y="7439"/>
                    <a:pt x="4002" y="7194"/>
                  </a:cubicBezTo>
                  <a:cubicBezTo>
                    <a:pt x="4084" y="5492"/>
                    <a:pt x="4040" y="2690"/>
                    <a:pt x="4005" y="1133"/>
                  </a:cubicBezTo>
                  <a:cubicBezTo>
                    <a:pt x="3999" y="862"/>
                    <a:pt x="3994" y="629"/>
                    <a:pt x="3989" y="446"/>
                  </a:cubicBezTo>
                  <a:cubicBezTo>
                    <a:pt x="3982" y="197"/>
                    <a:pt x="3780" y="0"/>
                    <a:pt x="3533" y="0"/>
                  </a:cubicBezTo>
                  <a:cubicBezTo>
                    <a:pt x="3532" y="0"/>
                    <a:pt x="3531" y="0"/>
                    <a:pt x="3530" y="0"/>
                  </a:cubicBezTo>
                  <a:lnTo>
                    <a:pt x="578" y="0"/>
                  </a:lnTo>
                  <a:cubicBezTo>
                    <a:pt x="577" y="0"/>
                    <a:pt x="577" y="0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872;p55">
              <a:extLst>
                <a:ext uri="{FF2B5EF4-FFF2-40B4-BE49-F238E27FC236}">
                  <a16:creationId xmlns:a16="http://schemas.microsoft.com/office/drawing/2014/main" id="{2DACDCA0-3B8E-3E27-2F00-C625350F7F03}"/>
                </a:ext>
              </a:extLst>
            </p:cNvPr>
            <p:cNvSpPr/>
            <p:nvPr/>
          </p:nvSpPr>
          <p:spPr>
            <a:xfrm>
              <a:off x="3382575" y="837450"/>
              <a:ext cx="98325" cy="190800"/>
            </a:xfrm>
            <a:custGeom>
              <a:avLst/>
              <a:gdLst/>
              <a:ahLst/>
              <a:cxnLst/>
              <a:rect l="l" t="t" r="r" b="b"/>
              <a:pathLst>
                <a:path w="3933" h="7632" extrusionOk="0">
                  <a:moveTo>
                    <a:pt x="1929" y="359"/>
                  </a:moveTo>
                  <a:cubicBezTo>
                    <a:pt x="1931" y="359"/>
                    <a:pt x="1933" y="359"/>
                    <a:pt x="1936" y="359"/>
                  </a:cubicBezTo>
                  <a:cubicBezTo>
                    <a:pt x="2128" y="359"/>
                    <a:pt x="2284" y="515"/>
                    <a:pt x="2284" y="708"/>
                  </a:cubicBezTo>
                  <a:cubicBezTo>
                    <a:pt x="2284" y="900"/>
                    <a:pt x="2128" y="1056"/>
                    <a:pt x="1936" y="1056"/>
                  </a:cubicBezTo>
                  <a:cubicBezTo>
                    <a:pt x="1928" y="1056"/>
                    <a:pt x="1922" y="1056"/>
                    <a:pt x="1916" y="1053"/>
                  </a:cubicBezTo>
                  <a:cubicBezTo>
                    <a:pt x="1731" y="1044"/>
                    <a:pt x="1586" y="891"/>
                    <a:pt x="1586" y="708"/>
                  </a:cubicBezTo>
                  <a:cubicBezTo>
                    <a:pt x="1586" y="522"/>
                    <a:pt x="1731" y="371"/>
                    <a:pt x="1916" y="361"/>
                  </a:cubicBezTo>
                  <a:cubicBezTo>
                    <a:pt x="1920" y="360"/>
                    <a:pt x="1925" y="359"/>
                    <a:pt x="1929" y="359"/>
                  </a:cubicBezTo>
                  <a:close/>
                  <a:moveTo>
                    <a:pt x="3381" y="0"/>
                  </a:moveTo>
                  <a:cubicBezTo>
                    <a:pt x="3380" y="0"/>
                    <a:pt x="3379" y="0"/>
                    <a:pt x="3378" y="0"/>
                  </a:cubicBezTo>
                  <a:lnTo>
                    <a:pt x="469" y="0"/>
                  </a:lnTo>
                  <a:cubicBezTo>
                    <a:pt x="469" y="0"/>
                    <a:pt x="468" y="0"/>
                    <a:pt x="467" y="0"/>
                  </a:cubicBezTo>
                  <a:cubicBezTo>
                    <a:pt x="208" y="0"/>
                    <a:pt x="1" y="216"/>
                    <a:pt x="10" y="476"/>
                  </a:cubicBezTo>
                  <a:cubicBezTo>
                    <a:pt x="17" y="653"/>
                    <a:pt x="25" y="877"/>
                    <a:pt x="34" y="1133"/>
                  </a:cubicBezTo>
                  <a:cubicBezTo>
                    <a:pt x="86" y="2669"/>
                    <a:pt x="151" y="5416"/>
                    <a:pt x="26" y="7140"/>
                  </a:cubicBezTo>
                  <a:cubicBezTo>
                    <a:pt x="7" y="7405"/>
                    <a:pt x="217" y="7631"/>
                    <a:pt x="482" y="7631"/>
                  </a:cubicBezTo>
                  <a:cubicBezTo>
                    <a:pt x="483" y="7631"/>
                    <a:pt x="484" y="7631"/>
                    <a:pt x="484" y="7631"/>
                  </a:cubicBezTo>
                  <a:lnTo>
                    <a:pt x="3392" y="7631"/>
                  </a:lnTo>
                  <a:cubicBezTo>
                    <a:pt x="3393" y="7631"/>
                    <a:pt x="3393" y="7631"/>
                    <a:pt x="3394" y="7631"/>
                  </a:cubicBezTo>
                  <a:cubicBezTo>
                    <a:pt x="3638" y="7631"/>
                    <a:pt x="3839" y="7439"/>
                    <a:pt x="3850" y="7195"/>
                  </a:cubicBezTo>
                  <a:cubicBezTo>
                    <a:pt x="3932" y="5492"/>
                    <a:pt x="3888" y="2690"/>
                    <a:pt x="3853" y="1133"/>
                  </a:cubicBezTo>
                  <a:cubicBezTo>
                    <a:pt x="3847" y="862"/>
                    <a:pt x="3842" y="629"/>
                    <a:pt x="3837" y="446"/>
                  </a:cubicBezTo>
                  <a:cubicBezTo>
                    <a:pt x="3830" y="197"/>
                    <a:pt x="3628" y="0"/>
                    <a:pt x="3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873;p55">
              <a:extLst>
                <a:ext uri="{FF2B5EF4-FFF2-40B4-BE49-F238E27FC236}">
                  <a16:creationId xmlns:a16="http://schemas.microsoft.com/office/drawing/2014/main" id="{ABD9BAF5-897E-6BF4-0470-5688C372E41A}"/>
                </a:ext>
              </a:extLst>
            </p:cNvPr>
            <p:cNvSpPr/>
            <p:nvPr/>
          </p:nvSpPr>
          <p:spPr>
            <a:xfrm>
              <a:off x="3392975" y="929175"/>
              <a:ext cx="78125" cy="87625"/>
            </a:xfrm>
            <a:custGeom>
              <a:avLst/>
              <a:gdLst/>
              <a:ahLst/>
              <a:cxnLst/>
              <a:rect l="l" t="t" r="r" b="b"/>
              <a:pathLst>
                <a:path w="3125" h="3505" extrusionOk="0">
                  <a:moveTo>
                    <a:pt x="36" y="0"/>
                  </a:moveTo>
                  <a:cubicBezTo>
                    <a:pt x="45" y="837"/>
                    <a:pt x="44" y="1713"/>
                    <a:pt x="19" y="2493"/>
                  </a:cubicBezTo>
                  <a:cubicBezTo>
                    <a:pt x="0" y="3043"/>
                    <a:pt x="439" y="3498"/>
                    <a:pt x="988" y="3501"/>
                  </a:cubicBezTo>
                  <a:lnTo>
                    <a:pt x="2129" y="3504"/>
                  </a:lnTo>
                  <a:cubicBezTo>
                    <a:pt x="2131" y="3504"/>
                    <a:pt x="2132" y="3504"/>
                    <a:pt x="2134" y="3504"/>
                  </a:cubicBezTo>
                  <a:cubicBezTo>
                    <a:pt x="2664" y="3504"/>
                    <a:pt x="3096" y="3081"/>
                    <a:pt x="3107" y="2550"/>
                  </a:cubicBezTo>
                  <a:cubicBezTo>
                    <a:pt x="3124" y="1763"/>
                    <a:pt x="3124" y="863"/>
                    <a:pt x="31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874;p55">
              <a:extLst>
                <a:ext uri="{FF2B5EF4-FFF2-40B4-BE49-F238E27FC236}">
                  <a16:creationId xmlns:a16="http://schemas.microsoft.com/office/drawing/2014/main" id="{84D3E398-732B-F86B-FBA1-FD4C3C7E5ED5}"/>
                </a:ext>
              </a:extLst>
            </p:cNvPr>
            <p:cNvSpPr/>
            <p:nvPr/>
          </p:nvSpPr>
          <p:spPr>
            <a:xfrm>
              <a:off x="3508075" y="829575"/>
              <a:ext cx="6325" cy="5375"/>
            </a:xfrm>
            <a:custGeom>
              <a:avLst/>
              <a:gdLst/>
              <a:ahLst/>
              <a:cxnLst/>
              <a:rect l="l" t="t" r="r" b="b"/>
              <a:pathLst>
                <a:path w="253" h="215" extrusionOk="0">
                  <a:moveTo>
                    <a:pt x="20" y="1"/>
                  </a:moveTo>
                  <a:cubicBezTo>
                    <a:pt x="7" y="30"/>
                    <a:pt x="1" y="61"/>
                    <a:pt x="1" y="93"/>
                  </a:cubicBezTo>
                  <a:lnTo>
                    <a:pt x="1" y="214"/>
                  </a:lnTo>
                  <a:lnTo>
                    <a:pt x="181" y="214"/>
                  </a:lnTo>
                  <a:lnTo>
                    <a:pt x="181" y="93"/>
                  </a:lnTo>
                  <a:cubicBezTo>
                    <a:pt x="181" y="50"/>
                    <a:pt x="211" y="12"/>
                    <a:pt x="253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875;p55">
              <a:extLst>
                <a:ext uri="{FF2B5EF4-FFF2-40B4-BE49-F238E27FC236}">
                  <a16:creationId xmlns:a16="http://schemas.microsoft.com/office/drawing/2014/main" id="{745F953A-3F5E-E202-911E-9CD9FA91F62E}"/>
                </a:ext>
              </a:extLst>
            </p:cNvPr>
            <p:cNvSpPr/>
            <p:nvPr/>
          </p:nvSpPr>
          <p:spPr>
            <a:xfrm>
              <a:off x="3429125" y="834925"/>
              <a:ext cx="83500" cy="441525"/>
            </a:xfrm>
            <a:custGeom>
              <a:avLst/>
              <a:gdLst/>
              <a:ahLst/>
              <a:cxnLst/>
              <a:rect l="l" t="t" r="r" b="b"/>
              <a:pathLst>
                <a:path w="3340" h="17661" extrusionOk="0">
                  <a:moveTo>
                    <a:pt x="3159" y="0"/>
                  </a:moveTo>
                  <a:lnTo>
                    <a:pt x="3159" y="15992"/>
                  </a:lnTo>
                  <a:cubicBezTo>
                    <a:pt x="3159" y="16815"/>
                    <a:pt x="2493" y="17482"/>
                    <a:pt x="1669" y="17482"/>
                  </a:cubicBezTo>
                  <a:cubicBezTo>
                    <a:pt x="847" y="17482"/>
                    <a:pt x="181" y="16815"/>
                    <a:pt x="181" y="15992"/>
                  </a:cubicBezTo>
                  <a:lnTo>
                    <a:pt x="181" y="7732"/>
                  </a:lnTo>
                  <a:lnTo>
                    <a:pt x="1" y="7732"/>
                  </a:lnTo>
                  <a:lnTo>
                    <a:pt x="1" y="15992"/>
                  </a:lnTo>
                  <a:cubicBezTo>
                    <a:pt x="1" y="16912"/>
                    <a:pt x="750" y="17661"/>
                    <a:pt x="1671" y="17661"/>
                  </a:cubicBezTo>
                  <a:cubicBezTo>
                    <a:pt x="2591" y="17660"/>
                    <a:pt x="3338" y="16913"/>
                    <a:pt x="3339" y="15992"/>
                  </a:cubicBezTo>
                  <a:lnTo>
                    <a:pt x="3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876;p55">
              <a:extLst>
                <a:ext uri="{FF2B5EF4-FFF2-40B4-BE49-F238E27FC236}">
                  <a16:creationId xmlns:a16="http://schemas.microsoft.com/office/drawing/2014/main" id="{F2BD3E78-B044-8A3C-ABC8-E4CAF5F7D2FF}"/>
                </a:ext>
              </a:extLst>
            </p:cNvPr>
            <p:cNvSpPr/>
            <p:nvPr/>
          </p:nvSpPr>
          <p:spPr>
            <a:xfrm>
              <a:off x="3508575" y="825000"/>
              <a:ext cx="13350" cy="266675"/>
            </a:xfrm>
            <a:custGeom>
              <a:avLst/>
              <a:gdLst/>
              <a:ahLst/>
              <a:cxnLst/>
              <a:rect l="l" t="t" r="r" b="b"/>
              <a:pathLst>
                <a:path w="534" h="10667" extrusionOk="0">
                  <a:moveTo>
                    <a:pt x="258" y="0"/>
                  </a:moveTo>
                  <a:cubicBezTo>
                    <a:pt x="150" y="0"/>
                    <a:pt x="43" y="61"/>
                    <a:pt x="1" y="184"/>
                  </a:cubicBezTo>
                  <a:lnTo>
                    <a:pt x="233" y="184"/>
                  </a:lnTo>
                  <a:cubicBezTo>
                    <a:pt x="241" y="181"/>
                    <a:pt x="250" y="180"/>
                    <a:pt x="257" y="180"/>
                  </a:cubicBezTo>
                  <a:cubicBezTo>
                    <a:pt x="266" y="180"/>
                    <a:pt x="275" y="181"/>
                    <a:pt x="283" y="184"/>
                  </a:cubicBezTo>
                  <a:cubicBezTo>
                    <a:pt x="325" y="195"/>
                    <a:pt x="354" y="233"/>
                    <a:pt x="354" y="276"/>
                  </a:cubicBezTo>
                  <a:lnTo>
                    <a:pt x="354" y="10667"/>
                  </a:lnTo>
                  <a:lnTo>
                    <a:pt x="533" y="10667"/>
                  </a:lnTo>
                  <a:lnTo>
                    <a:pt x="533" y="276"/>
                  </a:lnTo>
                  <a:cubicBezTo>
                    <a:pt x="534" y="244"/>
                    <a:pt x="528" y="213"/>
                    <a:pt x="515" y="184"/>
                  </a:cubicBezTo>
                  <a:cubicBezTo>
                    <a:pt x="473" y="61"/>
                    <a:pt x="365" y="0"/>
                    <a:pt x="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877;p55">
              <a:extLst>
                <a:ext uri="{FF2B5EF4-FFF2-40B4-BE49-F238E27FC236}">
                  <a16:creationId xmlns:a16="http://schemas.microsoft.com/office/drawing/2014/main" id="{B7D75E2B-7385-C167-C6C6-EC3D5B5F675E}"/>
                </a:ext>
              </a:extLst>
            </p:cNvPr>
            <p:cNvSpPr/>
            <p:nvPr/>
          </p:nvSpPr>
          <p:spPr>
            <a:xfrm>
              <a:off x="3631450" y="839600"/>
              <a:ext cx="102150" cy="190800"/>
            </a:xfrm>
            <a:custGeom>
              <a:avLst/>
              <a:gdLst/>
              <a:ahLst/>
              <a:cxnLst/>
              <a:rect l="l" t="t" r="r" b="b"/>
              <a:pathLst>
                <a:path w="4086" h="7632" extrusionOk="0">
                  <a:moveTo>
                    <a:pt x="2046" y="359"/>
                  </a:moveTo>
                  <a:cubicBezTo>
                    <a:pt x="2054" y="359"/>
                    <a:pt x="2061" y="360"/>
                    <a:pt x="2067" y="361"/>
                  </a:cubicBezTo>
                  <a:cubicBezTo>
                    <a:pt x="2251" y="371"/>
                    <a:pt x="2396" y="524"/>
                    <a:pt x="2396" y="708"/>
                  </a:cubicBezTo>
                  <a:cubicBezTo>
                    <a:pt x="2396" y="892"/>
                    <a:pt x="2251" y="1044"/>
                    <a:pt x="2067" y="1055"/>
                  </a:cubicBezTo>
                  <a:cubicBezTo>
                    <a:pt x="2061" y="1056"/>
                    <a:pt x="2054" y="1056"/>
                    <a:pt x="2046" y="1056"/>
                  </a:cubicBezTo>
                  <a:cubicBezTo>
                    <a:pt x="1856" y="1052"/>
                    <a:pt x="1704" y="897"/>
                    <a:pt x="1704" y="708"/>
                  </a:cubicBezTo>
                  <a:cubicBezTo>
                    <a:pt x="1704" y="518"/>
                    <a:pt x="1856" y="364"/>
                    <a:pt x="2046" y="359"/>
                  </a:cubicBezTo>
                  <a:close/>
                  <a:moveTo>
                    <a:pt x="577" y="1"/>
                  </a:moveTo>
                  <a:cubicBezTo>
                    <a:pt x="332" y="1"/>
                    <a:pt x="132" y="193"/>
                    <a:pt x="120" y="436"/>
                  </a:cubicBezTo>
                  <a:cubicBezTo>
                    <a:pt x="107" y="670"/>
                    <a:pt x="96" y="902"/>
                    <a:pt x="87" y="1134"/>
                  </a:cubicBezTo>
                  <a:cubicBezTo>
                    <a:pt x="1" y="3222"/>
                    <a:pt x="0" y="5248"/>
                    <a:pt x="107" y="7200"/>
                  </a:cubicBezTo>
                  <a:cubicBezTo>
                    <a:pt x="122" y="7443"/>
                    <a:pt x="325" y="7632"/>
                    <a:pt x="568" y="7632"/>
                  </a:cubicBezTo>
                  <a:lnTo>
                    <a:pt x="3543" y="7632"/>
                  </a:lnTo>
                  <a:cubicBezTo>
                    <a:pt x="3789" y="7632"/>
                    <a:pt x="3990" y="7439"/>
                    <a:pt x="4002" y="7195"/>
                  </a:cubicBezTo>
                  <a:cubicBezTo>
                    <a:pt x="4085" y="5493"/>
                    <a:pt x="4039" y="2690"/>
                    <a:pt x="4005" y="1134"/>
                  </a:cubicBezTo>
                  <a:cubicBezTo>
                    <a:pt x="4000" y="862"/>
                    <a:pt x="3994" y="629"/>
                    <a:pt x="3990" y="446"/>
                  </a:cubicBezTo>
                  <a:cubicBezTo>
                    <a:pt x="3983" y="198"/>
                    <a:pt x="3780" y="1"/>
                    <a:pt x="3533" y="1"/>
                  </a:cubicBezTo>
                  <a:cubicBezTo>
                    <a:pt x="3533" y="1"/>
                    <a:pt x="3532" y="1"/>
                    <a:pt x="3531" y="1"/>
                  </a:cubicBezTo>
                  <a:lnTo>
                    <a:pt x="579" y="1"/>
                  </a:lnTo>
                  <a:cubicBezTo>
                    <a:pt x="578" y="1"/>
                    <a:pt x="577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878;p55">
              <a:extLst>
                <a:ext uri="{FF2B5EF4-FFF2-40B4-BE49-F238E27FC236}">
                  <a16:creationId xmlns:a16="http://schemas.microsoft.com/office/drawing/2014/main" id="{761C6A2A-AC2C-9DCE-FDFE-AA1DEBEA8396}"/>
                </a:ext>
              </a:extLst>
            </p:cNvPr>
            <p:cNvSpPr/>
            <p:nvPr/>
          </p:nvSpPr>
          <p:spPr>
            <a:xfrm>
              <a:off x="3635225" y="839600"/>
              <a:ext cx="98375" cy="190800"/>
            </a:xfrm>
            <a:custGeom>
              <a:avLst/>
              <a:gdLst/>
              <a:ahLst/>
              <a:cxnLst/>
              <a:rect l="l" t="t" r="r" b="b"/>
              <a:pathLst>
                <a:path w="3935" h="7632" extrusionOk="0">
                  <a:moveTo>
                    <a:pt x="1936" y="359"/>
                  </a:moveTo>
                  <a:cubicBezTo>
                    <a:pt x="2126" y="364"/>
                    <a:pt x="2278" y="518"/>
                    <a:pt x="2278" y="708"/>
                  </a:cubicBezTo>
                  <a:cubicBezTo>
                    <a:pt x="2278" y="897"/>
                    <a:pt x="2126" y="1052"/>
                    <a:pt x="1936" y="1056"/>
                  </a:cubicBezTo>
                  <a:cubicBezTo>
                    <a:pt x="1930" y="1056"/>
                    <a:pt x="1924" y="1056"/>
                    <a:pt x="1916" y="1055"/>
                  </a:cubicBezTo>
                  <a:cubicBezTo>
                    <a:pt x="1732" y="1044"/>
                    <a:pt x="1589" y="892"/>
                    <a:pt x="1589" y="708"/>
                  </a:cubicBezTo>
                  <a:cubicBezTo>
                    <a:pt x="1589" y="524"/>
                    <a:pt x="1732" y="371"/>
                    <a:pt x="1916" y="361"/>
                  </a:cubicBezTo>
                  <a:cubicBezTo>
                    <a:pt x="1924" y="360"/>
                    <a:pt x="1930" y="359"/>
                    <a:pt x="1936" y="359"/>
                  </a:cubicBezTo>
                  <a:close/>
                  <a:moveTo>
                    <a:pt x="3382" y="1"/>
                  </a:moveTo>
                  <a:cubicBezTo>
                    <a:pt x="3382" y="1"/>
                    <a:pt x="3381" y="1"/>
                    <a:pt x="3380" y="1"/>
                  </a:cubicBezTo>
                  <a:lnTo>
                    <a:pt x="470" y="1"/>
                  </a:lnTo>
                  <a:cubicBezTo>
                    <a:pt x="469" y="1"/>
                    <a:pt x="468" y="1"/>
                    <a:pt x="468" y="1"/>
                  </a:cubicBezTo>
                  <a:cubicBezTo>
                    <a:pt x="208" y="1"/>
                    <a:pt x="1" y="216"/>
                    <a:pt x="11" y="476"/>
                  </a:cubicBezTo>
                  <a:cubicBezTo>
                    <a:pt x="18" y="654"/>
                    <a:pt x="27" y="877"/>
                    <a:pt x="35" y="1134"/>
                  </a:cubicBezTo>
                  <a:cubicBezTo>
                    <a:pt x="87" y="2669"/>
                    <a:pt x="153" y="5417"/>
                    <a:pt x="27" y="7140"/>
                  </a:cubicBezTo>
                  <a:cubicBezTo>
                    <a:pt x="7" y="7405"/>
                    <a:pt x="217" y="7632"/>
                    <a:pt x="483" y="7632"/>
                  </a:cubicBezTo>
                  <a:cubicBezTo>
                    <a:pt x="483" y="7632"/>
                    <a:pt x="484" y="7632"/>
                    <a:pt x="485" y="7632"/>
                  </a:cubicBezTo>
                  <a:lnTo>
                    <a:pt x="3392" y="7632"/>
                  </a:lnTo>
                  <a:cubicBezTo>
                    <a:pt x="3393" y="7632"/>
                    <a:pt x="3394" y="7632"/>
                    <a:pt x="3395" y="7632"/>
                  </a:cubicBezTo>
                  <a:cubicBezTo>
                    <a:pt x="3639" y="7632"/>
                    <a:pt x="3839" y="7439"/>
                    <a:pt x="3851" y="7196"/>
                  </a:cubicBezTo>
                  <a:cubicBezTo>
                    <a:pt x="3934" y="5493"/>
                    <a:pt x="3888" y="2690"/>
                    <a:pt x="3854" y="1134"/>
                  </a:cubicBezTo>
                  <a:cubicBezTo>
                    <a:pt x="3849" y="862"/>
                    <a:pt x="3843" y="629"/>
                    <a:pt x="3839" y="446"/>
                  </a:cubicBezTo>
                  <a:cubicBezTo>
                    <a:pt x="3832" y="198"/>
                    <a:pt x="3629" y="1"/>
                    <a:pt x="33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879;p55">
              <a:extLst>
                <a:ext uri="{FF2B5EF4-FFF2-40B4-BE49-F238E27FC236}">
                  <a16:creationId xmlns:a16="http://schemas.microsoft.com/office/drawing/2014/main" id="{F3358604-184C-B03A-59AD-9F9A67F8E2AA}"/>
                </a:ext>
              </a:extLst>
            </p:cNvPr>
            <p:cNvSpPr/>
            <p:nvPr/>
          </p:nvSpPr>
          <p:spPr>
            <a:xfrm>
              <a:off x="3645625" y="931325"/>
              <a:ext cx="78150" cy="87625"/>
            </a:xfrm>
            <a:custGeom>
              <a:avLst/>
              <a:gdLst/>
              <a:ahLst/>
              <a:cxnLst/>
              <a:rect l="l" t="t" r="r" b="b"/>
              <a:pathLst>
                <a:path w="3126" h="3505" extrusionOk="0">
                  <a:moveTo>
                    <a:pt x="37" y="1"/>
                  </a:moveTo>
                  <a:cubicBezTo>
                    <a:pt x="46" y="838"/>
                    <a:pt x="44" y="1713"/>
                    <a:pt x="19" y="2494"/>
                  </a:cubicBezTo>
                  <a:cubicBezTo>
                    <a:pt x="1" y="3043"/>
                    <a:pt x="440" y="3498"/>
                    <a:pt x="989" y="3501"/>
                  </a:cubicBezTo>
                  <a:lnTo>
                    <a:pt x="2130" y="3505"/>
                  </a:lnTo>
                  <a:cubicBezTo>
                    <a:pt x="2131" y="3505"/>
                    <a:pt x="2133" y="3505"/>
                    <a:pt x="2134" y="3505"/>
                  </a:cubicBezTo>
                  <a:cubicBezTo>
                    <a:pt x="2664" y="3505"/>
                    <a:pt x="3097" y="3081"/>
                    <a:pt x="3108" y="2551"/>
                  </a:cubicBezTo>
                  <a:cubicBezTo>
                    <a:pt x="3124" y="1763"/>
                    <a:pt x="3126" y="864"/>
                    <a:pt x="3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880;p55">
              <a:extLst>
                <a:ext uri="{FF2B5EF4-FFF2-40B4-BE49-F238E27FC236}">
                  <a16:creationId xmlns:a16="http://schemas.microsoft.com/office/drawing/2014/main" id="{021D9924-DCBF-8530-2D3E-28CD33AC90B4}"/>
                </a:ext>
              </a:extLst>
            </p:cNvPr>
            <p:cNvSpPr/>
            <p:nvPr/>
          </p:nvSpPr>
          <p:spPr>
            <a:xfrm>
              <a:off x="3598700" y="829575"/>
              <a:ext cx="5975" cy="5325"/>
            </a:xfrm>
            <a:custGeom>
              <a:avLst/>
              <a:gdLst/>
              <a:ahLst/>
              <a:cxnLst/>
              <a:rect l="l" t="t" r="r" b="b"/>
              <a:pathLst>
                <a:path w="239" h="213" extrusionOk="0">
                  <a:moveTo>
                    <a:pt x="1" y="1"/>
                  </a:moveTo>
                  <a:cubicBezTo>
                    <a:pt x="36" y="15"/>
                    <a:pt x="60" y="51"/>
                    <a:pt x="60" y="90"/>
                  </a:cubicBezTo>
                  <a:lnTo>
                    <a:pt x="60" y="213"/>
                  </a:lnTo>
                  <a:lnTo>
                    <a:pt x="239" y="213"/>
                  </a:lnTo>
                  <a:lnTo>
                    <a:pt x="239" y="90"/>
                  </a:lnTo>
                  <a:cubicBezTo>
                    <a:pt x="239" y="60"/>
                    <a:pt x="234" y="29"/>
                    <a:pt x="223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881;p55">
              <a:extLst>
                <a:ext uri="{FF2B5EF4-FFF2-40B4-BE49-F238E27FC236}">
                  <a16:creationId xmlns:a16="http://schemas.microsoft.com/office/drawing/2014/main" id="{D14DBC59-83D1-0F20-2791-A1AE8BCA2BAE}"/>
                </a:ext>
              </a:extLst>
            </p:cNvPr>
            <p:cNvSpPr/>
            <p:nvPr/>
          </p:nvSpPr>
          <p:spPr>
            <a:xfrm>
              <a:off x="3590825" y="824900"/>
              <a:ext cx="13425" cy="268975"/>
            </a:xfrm>
            <a:custGeom>
              <a:avLst/>
              <a:gdLst/>
              <a:ahLst/>
              <a:cxnLst/>
              <a:rect l="l" t="t" r="r" b="b"/>
              <a:pathLst>
                <a:path w="537" h="10759" extrusionOk="0">
                  <a:moveTo>
                    <a:pt x="277" y="1"/>
                  </a:moveTo>
                  <a:cubicBezTo>
                    <a:pt x="168" y="1"/>
                    <a:pt x="58" y="63"/>
                    <a:pt x="16" y="188"/>
                  </a:cubicBezTo>
                  <a:cubicBezTo>
                    <a:pt x="6" y="216"/>
                    <a:pt x="1" y="247"/>
                    <a:pt x="1" y="277"/>
                  </a:cubicBezTo>
                  <a:lnTo>
                    <a:pt x="1" y="10758"/>
                  </a:lnTo>
                  <a:lnTo>
                    <a:pt x="180" y="10758"/>
                  </a:lnTo>
                  <a:lnTo>
                    <a:pt x="180" y="277"/>
                  </a:lnTo>
                  <a:cubicBezTo>
                    <a:pt x="180" y="238"/>
                    <a:pt x="203" y="202"/>
                    <a:pt x="239" y="188"/>
                  </a:cubicBezTo>
                  <a:cubicBezTo>
                    <a:pt x="252" y="183"/>
                    <a:pt x="264" y="180"/>
                    <a:pt x="277" y="180"/>
                  </a:cubicBezTo>
                  <a:cubicBezTo>
                    <a:pt x="290" y="180"/>
                    <a:pt x="303" y="183"/>
                    <a:pt x="316" y="188"/>
                  </a:cubicBezTo>
                  <a:lnTo>
                    <a:pt x="537" y="188"/>
                  </a:lnTo>
                  <a:cubicBezTo>
                    <a:pt x="495" y="63"/>
                    <a:pt x="386" y="1"/>
                    <a:pt x="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882;p55">
              <a:extLst>
                <a:ext uri="{FF2B5EF4-FFF2-40B4-BE49-F238E27FC236}">
                  <a16:creationId xmlns:a16="http://schemas.microsoft.com/office/drawing/2014/main" id="{DB10018C-2D80-58F4-CDAF-B72E446A8252}"/>
                </a:ext>
              </a:extLst>
            </p:cNvPr>
            <p:cNvSpPr/>
            <p:nvPr/>
          </p:nvSpPr>
          <p:spPr>
            <a:xfrm>
              <a:off x="3599950" y="834925"/>
              <a:ext cx="83875" cy="444175"/>
            </a:xfrm>
            <a:custGeom>
              <a:avLst/>
              <a:gdLst/>
              <a:ahLst/>
              <a:cxnLst/>
              <a:rect l="l" t="t" r="r" b="b"/>
              <a:pathLst>
                <a:path w="3355" h="17767" extrusionOk="0">
                  <a:moveTo>
                    <a:pt x="10" y="0"/>
                  </a:moveTo>
                  <a:lnTo>
                    <a:pt x="10" y="16082"/>
                  </a:lnTo>
                  <a:cubicBezTo>
                    <a:pt x="0" y="17010"/>
                    <a:pt x="750" y="17767"/>
                    <a:pt x="1677" y="17767"/>
                  </a:cubicBezTo>
                  <a:cubicBezTo>
                    <a:pt x="2605" y="17767"/>
                    <a:pt x="3354" y="17010"/>
                    <a:pt x="3346" y="16082"/>
                  </a:cubicBezTo>
                  <a:lnTo>
                    <a:pt x="3346" y="7822"/>
                  </a:lnTo>
                  <a:lnTo>
                    <a:pt x="3167" y="7822"/>
                  </a:lnTo>
                  <a:lnTo>
                    <a:pt x="3167" y="16082"/>
                  </a:lnTo>
                  <a:cubicBezTo>
                    <a:pt x="3167" y="16904"/>
                    <a:pt x="2500" y="17571"/>
                    <a:pt x="1677" y="17571"/>
                  </a:cubicBezTo>
                  <a:cubicBezTo>
                    <a:pt x="855" y="17571"/>
                    <a:pt x="189" y="16904"/>
                    <a:pt x="189" y="16082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883;p55">
              <a:extLst>
                <a:ext uri="{FF2B5EF4-FFF2-40B4-BE49-F238E27FC236}">
                  <a16:creationId xmlns:a16="http://schemas.microsoft.com/office/drawing/2014/main" id="{9C731B86-B0B2-72C7-0837-297773F81C02}"/>
                </a:ext>
              </a:extLst>
            </p:cNvPr>
            <p:cNvSpPr/>
            <p:nvPr/>
          </p:nvSpPr>
          <p:spPr>
            <a:xfrm>
              <a:off x="3402950" y="832300"/>
              <a:ext cx="20475" cy="27150"/>
            </a:xfrm>
            <a:custGeom>
              <a:avLst/>
              <a:gdLst/>
              <a:ahLst/>
              <a:cxnLst/>
              <a:rect l="l" t="t" r="r" b="b"/>
              <a:pathLst>
                <a:path w="819" h="1086" extrusionOk="0">
                  <a:moveTo>
                    <a:pt x="127" y="0"/>
                  </a:moveTo>
                  <a:cubicBezTo>
                    <a:pt x="64" y="0"/>
                    <a:pt x="0" y="36"/>
                    <a:pt x="0" y="104"/>
                  </a:cubicBezTo>
                  <a:cubicBezTo>
                    <a:pt x="5" y="138"/>
                    <a:pt x="12" y="172"/>
                    <a:pt x="21" y="205"/>
                  </a:cubicBezTo>
                  <a:lnTo>
                    <a:pt x="21" y="206"/>
                  </a:lnTo>
                  <a:cubicBezTo>
                    <a:pt x="121" y="593"/>
                    <a:pt x="396" y="910"/>
                    <a:pt x="765" y="1063"/>
                  </a:cubicBezTo>
                  <a:cubicBezTo>
                    <a:pt x="782" y="1072"/>
                    <a:pt x="800" y="1079"/>
                    <a:pt x="818" y="1085"/>
                  </a:cubicBezTo>
                  <a:cubicBezTo>
                    <a:pt x="808" y="1069"/>
                    <a:pt x="801" y="1053"/>
                    <a:pt x="795" y="1036"/>
                  </a:cubicBezTo>
                  <a:cubicBezTo>
                    <a:pt x="779" y="997"/>
                    <a:pt x="771" y="955"/>
                    <a:pt x="771" y="915"/>
                  </a:cubicBezTo>
                  <a:cubicBezTo>
                    <a:pt x="771" y="875"/>
                    <a:pt x="779" y="837"/>
                    <a:pt x="792" y="801"/>
                  </a:cubicBezTo>
                  <a:cubicBezTo>
                    <a:pt x="779" y="795"/>
                    <a:pt x="768" y="789"/>
                    <a:pt x="755" y="781"/>
                  </a:cubicBezTo>
                  <a:cubicBezTo>
                    <a:pt x="532" y="656"/>
                    <a:pt x="364" y="451"/>
                    <a:pt x="284" y="206"/>
                  </a:cubicBezTo>
                  <a:lnTo>
                    <a:pt x="284" y="205"/>
                  </a:lnTo>
                  <a:cubicBezTo>
                    <a:pt x="273" y="172"/>
                    <a:pt x="264" y="138"/>
                    <a:pt x="257" y="104"/>
                  </a:cubicBezTo>
                  <a:cubicBezTo>
                    <a:pt x="257" y="72"/>
                    <a:pt x="218" y="0"/>
                    <a:pt x="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884;p55">
              <a:extLst>
                <a:ext uri="{FF2B5EF4-FFF2-40B4-BE49-F238E27FC236}">
                  <a16:creationId xmlns:a16="http://schemas.microsoft.com/office/drawing/2014/main" id="{1925D064-7304-C3B5-2867-AF37BE8C55CC}"/>
                </a:ext>
              </a:extLst>
            </p:cNvPr>
            <p:cNvSpPr/>
            <p:nvPr/>
          </p:nvSpPr>
          <p:spPr>
            <a:xfrm>
              <a:off x="3405225" y="832300"/>
              <a:ext cx="17975" cy="25900"/>
            </a:xfrm>
            <a:custGeom>
              <a:avLst/>
              <a:gdLst/>
              <a:ahLst/>
              <a:cxnLst/>
              <a:rect l="l" t="t" r="r" b="b"/>
              <a:pathLst>
                <a:path w="719" h="1036" extrusionOk="0">
                  <a:moveTo>
                    <a:pt x="104" y="0"/>
                  </a:moveTo>
                  <a:cubicBezTo>
                    <a:pt x="48" y="8"/>
                    <a:pt x="0" y="42"/>
                    <a:pt x="0" y="104"/>
                  </a:cubicBezTo>
                  <a:cubicBezTo>
                    <a:pt x="5" y="138"/>
                    <a:pt x="14" y="172"/>
                    <a:pt x="24" y="205"/>
                  </a:cubicBezTo>
                  <a:cubicBezTo>
                    <a:pt x="24" y="205"/>
                    <a:pt x="21" y="205"/>
                    <a:pt x="24" y="206"/>
                  </a:cubicBezTo>
                  <a:cubicBezTo>
                    <a:pt x="111" y="552"/>
                    <a:pt x="340" y="843"/>
                    <a:pt x="654" y="1011"/>
                  </a:cubicBezTo>
                  <a:cubicBezTo>
                    <a:pt x="670" y="1021"/>
                    <a:pt x="687" y="1028"/>
                    <a:pt x="704" y="1036"/>
                  </a:cubicBezTo>
                  <a:cubicBezTo>
                    <a:pt x="688" y="997"/>
                    <a:pt x="680" y="955"/>
                    <a:pt x="680" y="915"/>
                  </a:cubicBezTo>
                  <a:cubicBezTo>
                    <a:pt x="680" y="875"/>
                    <a:pt x="688" y="837"/>
                    <a:pt x="701" y="801"/>
                  </a:cubicBezTo>
                  <a:cubicBezTo>
                    <a:pt x="704" y="786"/>
                    <a:pt x="710" y="772"/>
                    <a:pt x="719" y="759"/>
                  </a:cubicBezTo>
                  <a:cubicBezTo>
                    <a:pt x="708" y="753"/>
                    <a:pt x="696" y="747"/>
                    <a:pt x="685" y="740"/>
                  </a:cubicBezTo>
                  <a:cubicBezTo>
                    <a:pt x="495" y="611"/>
                    <a:pt x="353" y="424"/>
                    <a:pt x="282" y="206"/>
                  </a:cubicBezTo>
                  <a:lnTo>
                    <a:pt x="282" y="204"/>
                  </a:lnTo>
                  <a:cubicBezTo>
                    <a:pt x="271" y="171"/>
                    <a:pt x="262" y="137"/>
                    <a:pt x="255" y="104"/>
                  </a:cubicBezTo>
                  <a:cubicBezTo>
                    <a:pt x="255" y="34"/>
                    <a:pt x="19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885;p55">
              <a:extLst>
                <a:ext uri="{FF2B5EF4-FFF2-40B4-BE49-F238E27FC236}">
                  <a16:creationId xmlns:a16="http://schemas.microsoft.com/office/drawing/2014/main" id="{3CC4F97A-FA2B-ED64-03E4-0C661E6D3848}"/>
                </a:ext>
              </a:extLst>
            </p:cNvPr>
            <p:cNvSpPr/>
            <p:nvPr/>
          </p:nvSpPr>
          <p:spPr>
            <a:xfrm>
              <a:off x="3690300" y="832300"/>
              <a:ext cx="21750" cy="27325"/>
            </a:xfrm>
            <a:custGeom>
              <a:avLst/>
              <a:gdLst/>
              <a:ahLst/>
              <a:cxnLst/>
              <a:rect l="l" t="t" r="r" b="b"/>
              <a:pathLst>
                <a:path w="870" h="1093" extrusionOk="0">
                  <a:moveTo>
                    <a:pt x="743" y="0"/>
                  </a:moveTo>
                  <a:cubicBezTo>
                    <a:pt x="678" y="0"/>
                    <a:pt x="613" y="35"/>
                    <a:pt x="613" y="105"/>
                  </a:cubicBezTo>
                  <a:cubicBezTo>
                    <a:pt x="599" y="168"/>
                    <a:pt x="580" y="231"/>
                    <a:pt x="554" y="292"/>
                  </a:cubicBezTo>
                  <a:cubicBezTo>
                    <a:pt x="455" y="528"/>
                    <a:pt x="270" y="719"/>
                    <a:pt x="35" y="822"/>
                  </a:cubicBezTo>
                  <a:cubicBezTo>
                    <a:pt x="24" y="828"/>
                    <a:pt x="13" y="833"/>
                    <a:pt x="1" y="837"/>
                  </a:cubicBezTo>
                  <a:cubicBezTo>
                    <a:pt x="7" y="848"/>
                    <a:pt x="13" y="859"/>
                    <a:pt x="17" y="872"/>
                  </a:cubicBezTo>
                  <a:cubicBezTo>
                    <a:pt x="33" y="912"/>
                    <a:pt x="42" y="955"/>
                    <a:pt x="42" y="999"/>
                  </a:cubicBezTo>
                  <a:cubicBezTo>
                    <a:pt x="43" y="1031"/>
                    <a:pt x="38" y="1062"/>
                    <a:pt x="28" y="1092"/>
                  </a:cubicBezTo>
                  <a:cubicBezTo>
                    <a:pt x="43" y="1089"/>
                    <a:pt x="58" y="1083"/>
                    <a:pt x="74" y="1078"/>
                  </a:cubicBezTo>
                  <a:cubicBezTo>
                    <a:pt x="428" y="941"/>
                    <a:pt x="702" y="652"/>
                    <a:pt x="820" y="292"/>
                  </a:cubicBezTo>
                  <a:cubicBezTo>
                    <a:pt x="843" y="230"/>
                    <a:pt x="859" y="168"/>
                    <a:pt x="870" y="104"/>
                  </a:cubicBezTo>
                  <a:cubicBezTo>
                    <a:pt x="870" y="84"/>
                    <a:pt x="854" y="0"/>
                    <a:pt x="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886;p55">
              <a:extLst>
                <a:ext uri="{FF2B5EF4-FFF2-40B4-BE49-F238E27FC236}">
                  <a16:creationId xmlns:a16="http://schemas.microsoft.com/office/drawing/2014/main" id="{42D4645C-E039-3A1F-2157-7F94697D8542}"/>
                </a:ext>
              </a:extLst>
            </p:cNvPr>
            <p:cNvSpPr/>
            <p:nvPr/>
          </p:nvSpPr>
          <p:spPr>
            <a:xfrm>
              <a:off x="3690675" y="832300"/>
              <a:ext cx="24150" cy="28150"/>
            </a:xfrm>
            <a:custGeom>
              <a:avLst/>
              <a:gdLst/>
              <a:ahLst/>
              <a:cxnLst/>
              <a:rect l="l" t="t" r="r" b="b"/>
              <a:pathLst>
                <a:path w="966" h="1126" extrusionOk="0">
                  <a:moveTo>
                    <a:pt x="815" y="0"/>
                  </a:moveTo>
                  <a:cubicBezTo>
                    <a:pt x="758" y="8"/>
                    <a:pt x="710" y="42"/>
                    <a:pt x="710" y="104"/>
                  </a:cubicBezTo>
                  <a:cubicBezTo>
                    <a:pt x="697" y="168"/>
                    <a:pt x="677" y="231"/>
                    <a:pt x="651" y="292"/>
                  </a:cubicBezTo>
                  <a:cubicBezTo>
                    <a:pt x="536" y="558"/>
                    <a:pt x="314" y="764"/>
                    <a:pt x="39" y="858"/>
                  </a:cubicBezTo>
                  <a:cubicBezTo>
                    <a:pt x="27" y="863"/>
                    <a:pt x="14" y="868"/>
                    <a:pt x="1" y="872"/>
                  </a:cubicBezTo>
                  <a:cubicBezTo>
                    <a:pt x="18" y="911"/>
                    <a:pt x="27" y="954"/>
                    <a:pt x="27" y="999"/>
                  </a:cubicBezTo>
                  <a:cubicBezTo>
                    <a:pt x="27" y="1030"/>
                    <a:pt x="22" y="1062"/>
                    <a:pt x="12" y="1091"/>
                  </a:cubicBezTo>
                  <a:cubicBezTo>
                    <a:pt x="11" y="1104"/>
                    <a:pt x="7" y="1115"/>
                    <a:pt x="1" y="1126"/>
                  </a:cubicBezTo>
                  <a:cubicBezTo>
                    <a:pt x="17" y="1123"/>
                    <a:pt x="32" y="1121"/>
                    <a:pt x="46" y="1117"/>
                  </a:cubicBezTo>
                  <a:cubicBezTo>
                    <a:pt x="457" y="1006"/>
                    <a:pt x="784" y="695"/>
                    <a:pt x="918" y="292"/>
                  </a:cubicBezTo>
                  <a:cubicBezTo>
                    <a:pt x="939" y="230"/>
                    <a:pt x="955" y="168"/>
                    <a:pt x="966" y="104"/>
                  </a:cubicBezTo>
                  <a:cubicBezTo>
                    <a:pt x="966" y="34"/>
                    <a:pt x="902" y="1"/>
                    <a:pt x="8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43;p30">
            <a:extLst>
              <a:ext uri="{FF2B5EF4-FFF2-40B4-BE49-F238E27FC236}">
                <a16:creationId xmlns:a16="http://schemas.microsoft.com/office/drawing/2014/main" id="{B911E02C-45DF-093A-5D39-C0B476CAFEDC}"/>
              </a:ext>
            </a:extLst>
          </p:cNvPr>
          <p:cNvSpPr/>
          <p:nvPr/>
        </p:nvSpPr>
        <p:spPr>
          <a:xfrm>
            <a:off x="7872150" y="315450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896E2DE3-8009-748C-BE7F-E5D3266CB255}"/>
              </a:ext>
            </a:extLst>
          </p:cNvPr>
          <p:cNvSpPr/>
          <p:nvPr/>
        </p:nvSpPr>
        <p:spPr>
          <a:xfrm>
            <a:off x="-5375204" y="-383051"/>
            <a:ext cx="5202196" cy="5681883"/>
          </a:xfrm>
          <a:prstGeom prst="rect">
            <a:avLst/>
          </a:prstGeom>
          <a:solidFill>
            <a:srgbClr val="FF725E"/>
          </a:solidFill>
          <a:ln>
            <a:solidFill>
              <a:srgbClr val="FFD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48E1CF-714C-4AB7-0707-E9A1F3FE30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89487" y="-2643349"/>
            <a:ext cx="2071568" cy="1963327"/>
          </a:xfrm>
          <a:prstGeom prst="rect">
            <a:avLst/>
          </a:prstGeom>
          <a:solidFill>
            <a:schemeClr val="bg1"/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41809C-2480-7312-0605-D6E5C0627C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6720" y="-2979064"/>
            <a:ext cx="2118676" cy="2022926"/>
          </a:xfrm>
          <a:prstGeom prst="rect">
            <a:avLst/>
          </a:prstGeom>
          <a:solidFill>
            <a:schemeClr val="bg1"/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0AF1C221-4178-27F0-7BB2-69645A2FED10}"/>
              </a:ext>
            </a:extLst>
          </p:cNvPr>
          <p:cNvSpPr/>
          <p:nvPr/>
        </p:nvSpPr>
        <p:spPr>
          <a:xfrm>
            <a:off x="-755559" y="-496923"/>
            <a:ext cx="5202196" cy="5681883"/>
          </a:xfrm>
          <a:prstGeom prst="rect">
            <a:avLst/>
          </a:prstGeom>
          <a:solidFill>
            <a:srgbClr val="FF725E"/>
          </a:solidFill>
          <a:ln>
            <a:solidFill>
              <a:srgbClr val="FFD8D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6" name="Google Shape;336;p34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DCEB95AA-1ACA-6148-0245-4432D3CA7867}"/>
              </a:ext>
            </a:extLst>
          </p:cNvPr>
          <p:cNvSpPr txBox="1">
            <a:spLocks/>
          </p:cNvSpPr>
          <p:nvPr/>
        </p:nvSpPr>
        <p:spPr>
          <a:xfrm>
            <a:off x="2494493" y="101068"/>
            <a:ext cx="3561892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3200" b="1" dirty="0">
                <a:highlight>
                  <a:srgbClr val="FFFFFF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Existing</a:t>
            </a: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 Devices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015A132-67CD-FDE4-6C96-70EE6D346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456" y="1242842"/>
            <a:ext cx="2794391" cy="2668103"/>
          </a:xfrm>
          <a:prstGeom prst="rect">
            <a:avLst/>
          </a:prstGeom>
          <a:solidFill>
            <a:schemeClr val="bg1"/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0" name="Google Shape;243;p30">
            <a:extLst>
              <a:ext uri="{FF2B5EF4-FFF2-40B4-BE49-F238E27FC236}">
                <a16:creationId xmlns:a16="http://schemas.microsoft.com/office/drawing/2014/main" id="{7CBA6BC9-D014-E8EA-FE3C-250AF6736E61}"/>
              </a:ext>
            </a:extLst>
          </p:cNvPr>
          <p:cNvSpPr/>
          <p:nvPr/>
        </p:nvSpPr>
        <p:spPr>
          <a:xfrm>
            <a:off x="7872150" y="315450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9A183998-E33A-8163-43F3-CE8108A5396E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>
          <a:extLst>
            <a:ext uri="{FF2B5EF4-FFF2-40B4-BE49-F238E27FC236}">
              <a16:creationId xmlns:a16="http://schemas.microsoft.com/office/drawing/2014/main" id="{37B99956-D3A1-201F-4255-F489E02E3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509;p40">
            <a:extLst>
              <a:ext uri="{FF2B5EF4-FFF2-40B4-BE49-F238E27FC236}">
                <a16:creationId xmlns:a16="http://schemas.microsoft.com/office/drawing/2014/main" id="{C309BBE9-759B-B09D-17FB-9B5CAC3BC44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626" t="6484" r="5634" b="6475"/>
          <a:stretch/>
        </p:blipFill>
        <p:spPr>
          <a:xfrm>
            <a:off x="128806" y="1378523"/>
            <a:ext cx="3312879" cy="3249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3" name="Google Shape;513;p40">
            <a:extLst>
              <a:ext uri="{FF2B5EF4-FFF2-40B4-BE49-F238E27FC236}">
                <a16:creationId xmlns:a16="http://schemas.microsoft.com/office/drawing/2014/main" id="{667C758D-B6A9-43F8-DC9E-CF7972EA376B}"/>
              </a:ext>
            </a:extLst>
          </p:cNvPr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9" name="Subtitle 2">
            <a:extLst>
              <a:ext uri="{FF2B5EF4-FFF2-40B4-BE49-F238E27FC236}">
                <a16:creationId xmlns:a16="http://schemas.microsoft.com/office/drawing/2014/main" id="{441E215B-2A5E-4B7C-4D08-10B99E56425D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  <p:sp>
        <p:nvSpPr>
          <p:cNvPr id="450" name="Google Shape;243;p30">
            <a:extLst>
              <a:ext uri="{FF2B5EF4-FFF2-40B4-BE49-F238E27FC236}">
                <a16:creationId xmlns:a16="http://schemas.microsoft.com/office/drawing/2014/main" id="{29685F5A-C3B3-423D-8A9D-4A4980A61314}"/>
              </a:ext>
            </a:extLst>
          </p:cNvPr>
          <p:cNvSpPr/>
          <p:nvPr/>
        </p:nvSpPr>
        <p:spPr>
          <a:xfrm>
            <a:off x="3896445" y="3721583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close-up of a certificate&#10;&#10;Description automatically generated">
            <a:extLst>
              <a:ext uri="{FF2B5EF4-FFF2-40B4-BE49-F238E27FC236}">
                <a16:creationId xmlns:a16="http://schemas.microsoft.com/office/drawing/2014/main" id="{6271605F-0256-22F5-64E5-1E0200C2CB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556" y="349410"/>
            <a:ext cx="2988428" cy="4218246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2A4E7737-B4E8-EC11-DF73-9A3E155AC5C4}"/>
              </a:ext>
            </a:extLst>
          </p:cNvPr>
          <p:cNvSpPr txBox="1">
            <a:spLocks/>
          </p:cNvSpPr>
          <p:nvPr/>
        </p:nvSpPr>
        <p:spPr>
          <a:xfrm>
            <a:off x="430969" y="255280"/>
            <a:ext cx="4026970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DESIGN PATENT</a:t>
            </a:r>
          </a:p>
        </p:txBody>
      </p:sp>
    </p:spTree>
    <p:extLst>
      <p:ext uri="{BB962C8B-B14F-4D97-AF65-F5344CB8AC3E}">
        <p14:creationId xmlns:p14="http://schemas.microsoft.com/office/powerpoint/2010/main" val="2944591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243;p30">
            <a:extLst>
              <a:ext uri="{FF2B5EF4-FFF2-40B4-BE49-F238E27FC236}">
                <a16:creationId xmlns:a16="http://schemas.microsoft.com/office/drawing/2014/main" id="{E582B636-F559-4D32-C9D9-2F27754900C1}"/>
              </a:ext>
            </a:extLst>
          </p:cNvPr>
          <p:cNvSpPr/>
          <p:nvPr/>
        </p:nvSpPr>
        <p:spPr>
          <a:xfrm>
            <a:off x="977996" y="3430305"/>
            <a:ext cx="1569576" cy="1569576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12;p17">
            <a:extLst>
              <a:ext uri="{FF2B5EF4-FFF2-40B4-BE49-F238E27FC236}">
                <a16:creationId xmlns:a16="http://schemas.microsoft.com/office/drawing/2014/main" id="{FA46F4BE-E7D6-C2F2-A113-16820DAAF4BC}"/>
              </a:ext>
            </a:extLst>
          </p:cNvPr>
          <p:cNvCxnSpPr>
            <a:cxnSpLocks/>
          </p:cNvCxnSpPr>
          <p:nvPr/>
        </p:nvCxnSpPr>
        <p:spPr>
          <a:xfrm>
            <a:off x="7103412" y="3361033"/>
            <a:ext cx="825257" cy="0"/>
          </a:xfrm>
          <a:prstGeom prst="straightConnector1">
            <a:avLst/>
          </a:prstGeom>
          <a:noFill/>
          <a:ln w="28575" cap="flat" cmpd="sng">
            <a:solidFill>
              <a:srgbClr val="5FCAA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9" name="Google Shape;212;p17">
            <a:extLst>
              <a:ext uri="{FF2B5EF4-FFF2-40B4-BE49-F238E27FC236}">
                <a16:creationId xmlns:a16="http://schemas.microsoft.com/office/drawing/2014/main" id="{2E65F988-EE7F-00CA-6746-300510E609A2}"/>
              </a:ext>
            </a:extLst>
          </p:cNvPr>
          <p:cNvCxnSpPr>
            <a:cxnSpLocks/>
          </p:cNvCxnSpPr>
          <p:nvPr/>
        </p:nvCxnSpPr>
        <p:spPr>
          <a:xfrm>
            <a:off x="7125521" y="2540304"/>
            <a:ext cx="1002330" cy="0"/>
          </a:xfrm>
          <a:prstGeom prst="straightConnector1">
            <a:avLst/>
          </a:prstGeom>
          <a:noFill/>
          <a:ln w="28575" cap="flat" cmpd="sng">
            <a:solidFill>
              <a:srgbClr val="1996D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" name="Google Shape;212;p17">
            <a:extLst>
              <a:ext uri="{FF2B5EF4-FFF2-40B4-BE49-F238E27FC236}">
                <a16:creationId xmlns:a16="http://schemas.microsoft.com/office/drawing/2014/main" id="{73BA2826-832D-5007-A17B-FACB30F5C2E1}"/>
              </a:ext>
            </a:extLst>
          </p:cNvPr>
          <p:cNvCxnSpPr>
            <a:cxnSpLocks/>
          </p:cNvCxnSpPr>
          <p:nvPr/>
        </p:nvCxnSpPr>
        <p:spPr>
          <a:xfrm>
            <a:off x="2994560" y="2057639"/>
            <a:ext cx="4130962" cy="0"/>
          </a:xfrm>
          <a:prstGeom prst="straightConnector1">
            <a:avLst/>
          </a:prstGeom>
          <a:noFill/>
          <a:ln w="28575" cap="flat" cmpd="sng">
            <a:solidFill>
              <a:srgbClr val="1996D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5" name="Google Shape;212;p17">
            <a:extLst>
              <a:ext uri="{FF2B5EF4-FFF2-40B4-BE49-F238E27FC236}">
                <a16:creationId xmlns:a16="http://schemas.microsoft.com/office/drawing/2014/main" id="{BDD40D9B-3534-D490-ECA7-2E38FA4AC0B6}"/>
              </a:ext>
            </a:extLst>
          </p:cNvPr>
          <p:cNvCxnSpPr>
            <a:cxnSpLocks/>
          </p:cNvCxnSpPr>
          <p:nvPr/>
        </p:nvCxnSpPr>
        <p:spPr>
          <a:xfrm>
            <a:off x="7125521" y="2043446"/>
            <a:ext cx="0" cy="507741"/>
          </a:xfrm>
          <a:prstGeom prst="straightConnector1">
            <a:avLst/>
          </a:prstGeom>
          <a:noFill/>
          <a:ln w="28575" cap="flat" cmpd="sng">
            <a:solidFill>
              <a:srgbClr val="1996D5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2" name="Google Shape;212;p17">
            <a:extLst>
              <a:ext uri="{FF2B5EF4-FFF2-40B4-BE49-F238E27FC236}">
                <a16:creationId xmlns:a16="http://schemas.microsoft.com/office/drawing/2014/main" id="{36727780-1DD2-870C-8F17-FD1680B749C8}"/>
              </a:ext>
            </a:extLst>
          </p:cNvPr>
          <p:cNvCxnSpPr>
            <a:cxnSpLocks/>
          </p:cNvCxnSpPr>
          <p:nvPr/>
        </p:nvCxnSpPr>
        <p:spPr>
          <a:xfrm>
            <a:off x="7088352" y="1737168"/>
            <a:ext cx="966545" cy="0"/>
          </a:xfrm>
          <a:prstGeom prst="straightConnector1">
            <a:avLst/>
          </a:prstGeom>
          <a:noFill/>
          <a:ln w="28575" cap="flat" cmpd="sng">
            <a:solidFill>
              <a:srgbClr val="FF725E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63" name="Google Shape;212;p17">
            <a:extLst>
              <a:ext uri="{FF2B5EF4-FFF2-40B4-BE49-F238E27FC236}">
                <a16:creationId xmlns:a16="http://schemas.microsoft.com/office/drawing/2014/main" id="{C9BCE85D-42A8-ACDF-2348-94FC625E35B4}"/>
              </a:ext>
            </a:extLst>
          </p:cNvPr>
          <p:cNvCxnSpPr>
            <a:cxnSpLocks/>
          </p:cNvCxnSpPr>
          <p:nvPr/>
        </p:nvCxnSpPr>
        <p:spPr>
          <a:xfrm>
            <a:off x="2414103" y="1116096"/>
            <a:ext cx="4674249" cy="0"/>
          </a:xfrm>
          <a:prstGeom prst="straightConnector1">
            <a:avLst/>
          </a:prstGeom>
          <a:noFill/>
          <a:ln w="28575" cap="flat" cmpd="sng">
            <a:solidFill>
              <a:srgbClr val="FF725E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2" name="Google Shape;212;p17">
            <a:extLst>
              <a:ext uri="{FF2B5EF4-FFF2-40B4-BE49-F238E27FC236}">
                <a16:creationId xmlns:a16="http://schemas.microsoft.com/office/drawing/2014/main" id="{A531A86A-8A46-C224-AFDB-919B95EE8DC1}"/>
              </a:ext>
            </a:extLst>
          </p:cNvPr>
          <p:cNvCxnSpPr>
            <a:cxnSpLocks/>
          </p:cNvCxnSpPr>
          <p:nvPr/>
        </p:nvCxnSpPr>
        <p:spPr>
          <a:xfrm>
            <a:off x="7103411" y="1130583"/>
            <a:ext cx="0" cy="601120"/>
          </a:xfrm>
          <a:prstGeom prst="straightConnector1">
            <a:avLst/>
          </a:prstGeom>
          <a:noFill/>
          <a:ln w="28575" cap="flat" cmpd="sng">
            <a:solidFill>
              <a:srgbClr val="FF725E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0" name="Google Shape;212;p17">
            <a:extLst>
              <a:ext uri="{FF2B5EF4-FFF2-40B4-BE49-F238E27FC236}">
                <a16:creationId xmlns:a16="http://schemas.microsoft.com/office/drawing/2014/main" id="{193FF5CC-5DE7-9DF6-02EC-CCE1D7846FA6}"/>
              </a:ext>
            </a:extLst>
          </p:cNvPr>
          <p:cNvCxnSpPr>
            <a:cxnSpLocks/>
          </p:cNvCxnSpPr>
          <p:nvPr/>
        </p:nvCxnSpPr>
        <p:spPr>
          <a:xfrm>
            <a:off x="3967815" y="2972667"/>
            <a:ext cx="3157707" cy="0"/>
          </a:xfrm>
          <a:prstGeom prst="straightConnector1">
            <a:avLst/>
          </a:prstGeom>
          <a:noFill/>
          <a:ln w="28575" cap="flat" cmpd="sng">
            <a:solidFill>
              <a:srgbClr val="5FCAA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2" name="Google Shape;212;p17">
            <a:extLst>
              <a:ext uri="{FF2B5EF4-FFF2-40B4-BE49-F238E27FC236}">
                <a16:creationId xmlns:a16="http://schemas.microsoft.com/office/drawing/2014/main" id="{2D8E2BF5-3899-FC07-DFDF-F0E990BD9729}"/>
              </a:ext>
            </a:extLst>
          </p:cNvPr>
          <p:cNvCxnSpPr>
            <a:cxnSpLocks/>
          </p:cNvCxnSpPr>
          <p:nvPr/>
        </p:nvCxnSpPr>
        <p:spPr>
          <a:xfrm>
            <a:off x="7107991" y="2970759"/>
            <a:ext cx="0" cy="379785"/>
          </a:xfrm>
          <a:prstGeom prst="straightConnector1">
            <a:avLst/>
          </a:prstGeom>
          <a:noFill/>
          <a:ln w="28575" cap="flat" cmpd="sng">
            <a:solidFill>
              <a:srgbClr val="5FCAAB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8" name="Google Shape;212;p17">
            <a:extLst>
              <a:ext uri="{FF2B5EF4-FFF2-40B4-BE49-F238E27FC236}">
                <a16:creationId xmlns:a16="http://schemas.microsoft.com/office/drawing/2014/main" id="{AC046C90-896A-0858-2F36-0631414824B0}"/>
              </a:ext>
            </a:extLst>
          </p:cNvPr>
          <p:cNvCxnSpPr>
            <a:cxnSpLocks/>
          </p:cNvCxnSpPr>
          <p:nvPr/>
        </p:nvCxnSpPr>
        <p:spPr>
          <a:xfrm>
            <a:off x="4701991" y="3895397"/>
            <a:ext cx="3226678" cy="0"/>
          </a:xfrm>
          <a:prstGeom prst="straightConnector1">
            <a:avLst/>
          </a:prstGeom>
          <a:noFill/>
          <a:ln w="28575" cap="flat" cmpd="sng">
            <a:solidFill>
              <a:srgbClr val="455A64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A2E61C97-8552-1933-0F60-E16DAD734D7A}"/>
              </a:ext>
            </a:extLst>
          </p:cNvPr>
          <p:cNvGrpSpPr/>
          <p:nvPr/>
        </p:nvGrpSpPr>
        <p:grpSpPr>
          <a:xfrm>
            <a:off x="7634416" y="143946"/>
            <a:ext cx="1047089" cy="4528167"/>
            <a:chOff x="7260774" y="600164"/>
            <a:chExt cx="848649" cy="3703039"/>
          </a:xfrm>
        </p:grpSpPr>
        <p:sp>
          <p:nvSpPr>
            <p:cNvPr id="10" name="Google Shape;290;p19">
              <a:extLst>
                <a:ext uri="{FF2B5EF4-FFF2-40B4-BE49-F238E27FC236}">
                  <a16:creationId xmlns:a16="http://schemas.microsoft.com/office/drawing/2014/main" id="{E3AACEEB-5636-9798-65C2-728F8F366721}"/>
                </a:ext>
              </a:extLst>
            </p:cNvPr>
            <p:cNvSpPr/>
            <p:nvPr/>
          </p:nvSpPr>
          <p:spPr>
            <a:xfrm>
              <a:off x="7895826" y="1492931"/>
              <a:ext cx="5551" cy="673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1" y="0"/>
                  </a:moveTo>
                  <a:lnTo>
                    <a:pt x="1" y="15"/>
                  </a:lnTo>
                  <a:lnTo>
                    <a:pt x="87" y="15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1" name="Google Shape;291;p19">
              <a:extLst>
                <a:ext uri="{FF2B5EF4-FFF2-40B4-BE49-F238E27FC236}">
                  <a16:creationId xmlns:a16="http://schemas.microsoft.com/office/drawing/2014/main" id="{AF1AB71C-48A6-383C-54E6-BFE25CBC80C4}"/>
                </a:ext>
              </a:extLst>
            </p:cNvPr>
            <p:cNvSpPr/>
            <p:nvPr/>
          </p:nvSpPr>
          <p:spPr>
            <a:xfrm>
              <a:off x="7895826" y="1650038"/>
              <a:ext cx="5551" cy="45"/>
            </a:xfrm>
            <a:custGeom>
              <a:avLst/>
              <a:gdLst/>
              <a:ahLst/>
              <a:cxnLst/>
              <a:rect l="l" t="t" r="r" b="b"/>
              <a:pathLst>
                <a:path w="88" h="1" extrusionOk="0">
                  <a:moveTo>
                    <a:pt x="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2" name="Google Shape;292;p19">
              <a:extLst>
                <a:ext uri="{FF2B5EF4-FFF2-40B4-BE49-F238E27FC236}">
                  <a16:creationId xmlns:a16="http://schemas.microsoft.com/office/drawing/2014/main" id="{63CC1B99-2D1B-E364-1E14-7FDFE01D180F}"/>
                </a:ext>
              </a:extLst>
            </p:cNvPr>
            <p:cNvSpPr/>
            <p:nvPr/>
          </p:nvSpPr>
          <p:spPr>
            <a:xfrm>
              <a:off x="7895826" y="1806471"/>
              <a:ext cx="5551" cy="673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1" y="0"/>
                  </a:moveTo>
                  <a:lnTo>
                    <a:pt x="1" y="15"/>
                  </a:lnTo>
                  <a:lnTo>
                    <a:pt x="87" y="15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3" name="Google Shape;293;p19">
              <a:extLst>
                <a:ext uri="{FF2B5EF4-FFF2-40B4-BE49-F238E27FC236}">
                  <a16:creationId xmlns:a16="http://schemas.microsoft.com/office/drawing/2014/main" id="{6E67E8BA-1361-98C1-8D9F-18C1635C2393}"/>
                </a:ext>
              </a:extLst>
            </p:cNvPr>
            <p:cNvSpPr/>
            <p:nvPr/>
          </p:nvSpPr>
          <p:spPr>
            <a:xfrm>
              <a:off x="7895826" y="1963577"/>
              <a:ext cx="5551" cy="45"/>
            </a:xfrm>
            <a:custGeom>
              <a:avLst/>
              <a:gdLst/>
              <a:ahLst/>
              <a:cxnLst/>
              <a:rect l="l" t="t" r="r" b="b"/>
              <a:pathLst>
                <a:path w="88" h="1" extrusionOk="0">
                  <a:moveTo>
                    <a:pt x="1" y="0"/>
                  </a:moveTo>
                  <a:lnTo>
                    <a:pt x="87" y="0"/>
                  </a:lnTo>
                  <a:lnTo>
                    <a:pt x="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4" name="Google Shape;294;p19">
              <a:extLst>
                <a:ext uri="{FF2B5EF4-FFF2-40B4-BE49-F238E27FC236}">
                  <a16:creationId xmlns:a16="http://schemas.microsoft.com/office/drawing/2014/main" id="{A5DE1DC1-8524-C0EB-F887-4BB6A543D02E}"/>
                </a:ext>
              </a:extLst>
            </p:cNvPr>
            <p:cNvSpPr/>
            <p:nvPr/>
          </p:nvSpPr>
          <p:spPr>
            <a:xfrm>
              <a:off x="7500662" y="3893290"/>
              <a:ext cx="377928" cy="305190"/>
            </a:xfrm>
            <a:custGeom>
              <a:avLst/>
              <a:gdLst/>
              <a:ahLst/>
              <a:cxnLst/>
              <a:rect l="l" t="t" r="r" b="b"/>
              <a:pathLst>
                <a:path w="5301" h="6799" extrusionOk="0">
                  <a:moveTo>
                    <a:pt x="0" y="0"/>
                  </a:moveTo>
                  <a:lnTo>
                    <a:pt x="0" y="6798"/>
                  </a:lnTo>
                  <a:lnTo>
                    <a:pt x="5300" y="6798"/>
                  </a:lnTo>
                  <a:lnTo>
                    <a:pt x="5300" y="0"/>
                  </a:lnTo>
                  <a:close/>
                </a:path>
              </a:pathLst>
            </a:custGeom>
            <a:solidFill>
              <a:srgbClr val="4E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5" name="Google Shape;295;p19">
              <a:extLst>
                <a:ext uri="{FF2B5EF4-FFF2-40B4-BE49-F238E27FC236}">
                  <a16:creationId xmlns:a16="http://schemas.microsoft.com/office/drawing/2014/main" id="{055B137B-F84B-9A03-A927-EA744D505069}"/>
                </a:ext>
              </a:extLst>
            </p:cNvPr>
            <p:cNvSpPr/>
            <p:nvPr/>
          </p:nvSpPr>
          <p:spPr>
            <a:xfrm>
              <a:off x="7658698" y="600164"/>
              <a:ext cx="52800" cy="904438"/>
            </a:xfrm>
            <a:custGeom>
              <a:avLst/>
              <a:gdLst/>
              <a:ahLst/>
              <a:cxnLst/>
              <a:rect l="l" t="t" r="r" b="b"/>
              <a:pathLst>
                <a:path w="837" h="20149" extrusionOk="0">
                  <a:moveTo>
                    <a:pt x="836" y="0"/>
                  </a:moveTo>
                  <a:lnTo>
                    <a:pt x="1" y="1037"/>
                  </a:lnTo>
                  <a:lnTo>
                    <a:pt x="1" y="20149"/>
                  </a:lnTo>
                  <a:lnTo>
                    <a:pt x="836" y="20149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6" name="Google Shape;296;p19">
              <a:extLst>
                <a:ext uri="{FF2B5EF4-FFF2-40B4-BE49-F238E27FC236}">
                  <a16:creationId xmlns:a16="http://schemas.microsoft.com/office/drawing/2014/main" id="{C35E7887-98A0-D635-8BB8-C6E44664FCCE}"/>
                </a:ext>
              </a:extLst>
            </p:cNvPr>
            <p:cNvSpPr/>
            <p:nvPr/>
          </p:nvSpPr>
          <p:spPr>
            <a:xfrm>
              <a:off x="7553351" y="1353960"/>
              <a:ext cx="263496" cy="256667"/>
            </a:xfrm>
            <a:custGeom>
              <a:avLst/>
              <a:gdLst/>
              <a:ahLst/>
              <a:cxnLst/>
              <a:rect l="l" t="t" r="r" b="b"/>
              <a:pathLst>
                <a:path w="4177" h="5718" extrusionOk="0">
                  <a:moveTo>
                    <a:pt x="1671" y="0"/>
                  </a:moveTo>
                  <a:cubicBezTo>
                    <a:pt x="749" y="0"/>
                    <a:pt x="0" y="749"/>
                    <a:pt x="0" y="1671"/>
                  </a:cubicBezTo>
                  <a:lnTo>
                    <a:pt x="0" y="5718"/>
                  </a:lnTo>
                  <a:lnTo>
                    <a:pt x="4177" y="5718"/>
                  </a:lnTo>
                  <a:lnTo>
                    <a:pt x="4177" y="1671"/>
                  </a:lnTo>
                  <a:cubicBezTo>
                    <a:pt x="4177" y="749"/>
                    <a:pt x="3428" y="0"/>
                    <a:pt x="2506" y="0"/>
                  </a:cubicBezTo>
                  <a:close/>
                </a:path>
              </a:pathLst>
            </a:custGeom>
            <a:solidFill>
              <a:srgbClr val="4E4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17" name="Google Shape;297;p19">
              <a:extLst>
                <a:ext uri="{FF2B5EF4-FFF2-40B4-BE49-F238E27FC236}">
                  <a16:creationId xmlns:a16="http://schemas.microsoft.com/office/drawing/2014/main" id="{48677EF8-BE39-9B50-2303-58FB8F8AC85C}"/>
                </a:ext>
              </a:extLst>
            </p:cNvPr>
            <p:cNvSpPr/>
            <p:nvPr/>
          </p:nvSpPr>
          <p:spPr>
            <a:xfrm>
              <a:off x="7417029" y="1644026"/>
              <a:ext cx="536138" cy="2174799"/>
            </a:xfrm>
            <a:custGeom>
              <a:avLst/>
              <a:gdLst/>
              <a:ahLst/>
              <a:cxnLst/>
              <a:rect l="l" t="t" r="r" b="b"/>
              <a:pathLst>
                <a:path w="8499" h="48450" extrusionOk="0">
                  <a:moveTo>
                    <a:pt x="1686" y="0"/>
                  </a:moveTo>
                  <a:cubicBezTo>
                    <a:pt x="764" y="0"/>
                    <a:pt x="1" y="749"/>
                    <a:pt x="1" y="1686"/>
                  </a:cubicBezTo>
                  <a:lnTo>
                    <a:pt x="1" y="48449"/>
                  </a:lnTo>
                  <a:lnTo>
                    <a:pt x="8498" y="48449"/>
                  </a:lnTo>
                  <a:lnTo>
                    <a:pt x="8498" y="1686"/>
                  </a:lnTo>
                  <a:cubicBezTo>
                    <a:pt x="8498" y="749"/>
                    <a:pt x="7735" y="0"/>
                    <a:pt x="6813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 dirty="0"/>
            </a:p>
          </p:txBody>
        </p:sp>
        <p:sp>
          <p:nvSpPr>
            <p:cNvPr id="18" name="Google Shape;298;p19">
              <a:extLst>
                <a:ext uri="{FF2B5EF4-FFF2-40B4-BE49-F238E27FC236}">
                  <a16:creationId xmlns:a16="http://schemas.microsoft.com/office/drawing/2014/main" id="{C671C1D9-90DF-8B52-E777-ED8B9AE3B49D}"/>
                </a:ext>
              </a:extLst>
            </p:cNvPr>
            <p:cNvSpPr/>
            <p:nvPr/>
          </p:nvSpPr>
          <p:spPr>
            <a:xfrm>
              <a:off x="7464278" y="1667499"/>
              <a:ext cx="442524" cy="2137273"/>
            </a:xfrm>
            <a:custGeom>
              <a:avLst/>
              <a:gdLst/>
              <a:ahLst/>
              <a:cxnLst/>
              <a:rect l="l" t="t" r="r" b="b"/>
              <a:pathLst>
                <a:path w="7015" h="48420" extrusionOk="0">
                  <a:moveTo>
                    <a:pt x="937" y="0"/>
                  </a:moveTo>
                  <a:cubicBezTo>
                    <a:pt x="418" y="0"/>
                    <a:pt x="1" y="418"/>
                    <a:pt x="1" y="951"/>
                  </a:cubicBezTo>
                  <a:lnTo>
                    <a:pt x="1" y="48420"/>
                  </a:lnTo>
                  <a:lnTo>
                    <a:pt x="7015" y="48420"/>
                  </a:lnTo>
                  <a:lnTo>
                    <a:pt x="7015" y="951"/>
                  </a:lnTo>
                  <a:cubicBezTo>
                    <a:pt x="7015" y="418"/>
                    <a:pt x="6582" y="0"/>
                    <a:pt x="6064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 dirty="0"/>
            </a:p>
          </p:txBody>
        </p:sp>
        <p:sp>
          <p:nvSpPr>
            <p:cNvPr id="19" name="Google Shape;299;p19">
              <a:extLst>
                <a:ext uri="{FF2B5EF4-FFF2-40B4-BE49-F238E27FC236}">
                  <a16:creationId xmlns:a16="http://schemas.microsoft.com/office/drawing/2014/main" id="{70E9344B-3641-EB46-C7DD-D2B67AC18D5B}"/>
                </a:ext>
              </a:extLst>
            </p:cNvPr>
            <p:cNvSpPr/>
            <p:nvPr/>
          </p:nvSpPr>
          <p:spPr>
            <a:xfrm>
              <a:off x="7463395" y="2268095"/>
              <a:ext cx="443407" cy="1573529"/>
            </a:xfrm>
            <a:custGeom>
              <a:avLst/>
              <a:gdLst/>
              <a:ahLst/>
              <a:cxnLst/>
              <a:rect l="l" t="t" r="r" b="b"/>
              <a:pathLst>
                <a:path w="7029" h="38887" extrusionOk="0">
                  <a:moveTo>
                    <a:pt x="0" y="1"/>
                  </a:moveTo>
                  <a:lnTo>
                    <a:pt x="0" y="38886"/>
                  </a:lnTo>
                  <a:lnTo>
                    <a:pt x="7029" y="38886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199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 dirty="0"/>
            </a:p>
          </p:txBody>
        </p:sp>
        <p:sp>
          <p:nvSpPr>
            <p:cNvPr id="20" name="Google Shape;300;p19">
              <a:extLst>
                <a:ext uri="{FF2B5EF4-FFF2-40B4-BE49-F238E27FC236}">
                  <a16:creationId xmlns:a16="http://schemas.microsoft.com/office/drawing/2014/main" id="{2A474FCD-306D-9DD9-7DF2-15C93A86467B}"/>
                </a:ext>
              </a:extLst>
            </p:cNvPr>
            <p:cNvSpPr/>
            <p:nvPr/>
          </p:nvSpPr>
          <p:spPr>
            <a:xfrm>
              <a:off x="7463395" y="2974687"/>
              <a:ext cx="443407" cy="866938"/>
            </a:xfrm>
            <a:custGeom>
              <a:avLst/>
              <a:gdLst/>
              <a:ahLst/>
              <a:cxnLst/>
              <a:rect l="l" t="t" r="r" b="b"/>
              <a:pathLst>
                <a:path w="7029" h="29454" extrusionOk="0">
                  <a:moveTo>
                    <a:pt x="0" y="1"/>
                  </a:moveTo>
                  <a:lnTo>
                    <a:pt x="0" y="29453"/>
                  </a:lnTo>
                  <a:lnTo>
                    <a:pt x="7029" y="29453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5FC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1" name="Google Shape;301;p19">
              <a:extLst>
                <a:ext uri="{FF2B5EF4-FFF2-40B4-BE49-F238E27FC236}">
                  <a16:creationId xmlns:a16="http://schemas.microsoft.com/office/drawing/2014/main" id="{6C69B867-0330-802B-395A-B49F3396DE75}"/>
                </a:ext>
              </a:extLst>
            </p:cNvPr>
            <p:cNvSpPr/>
            <p:nvPr/>
          </p:nvSpPr>
          <p:spPr>
            <a:xfrm>
              <a:off x="7463395" y="3358139"/>
              <a:ext cx="443407" cy="482811"/>
            </a:xfrm>
            <a:custGeom>
              <a:avLst/>
              <a:gdLst/>
              <a:ahLst/>
              <a:cxnLst/>
              <a:rect l="l" t="t" r="r" b="b"/>
              <a:pathLst>
                <a:path w="7029" h="20005" extrusionOk="0">
                  <a:moveTo>
                    <a:pt x="0" y="0"/>
                  </a:moveTo>
                  <a:lnTo>
                    <a:pt x="0" y="20005"/>
                  </a:lnTo>
                  <a:lnTo>
                    <a:pt x="7029" y="20005"/>
                  </a:lnTo>
                  <a:lnTo>
                    <a:pt x="7029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5" name="Google Shape;305;p19">
              <a:extLst>
                <a:ext uri="{FF2B5EF4-FFF2-40B4-BE49-F238E27FC236}">
                  <a16:creationId xmlns:a16="http://schemas.microsoft.com/office/drawing/2014/main" id="{02A7CE05-DCBD-3551-B686-9CD7E8EE59AE}"/>
                </a:ext>
              </a:extLst>
            </p:cNvPr>
            <p:cNvSpPr/>
            <p:nvPr/>
          </p:nvSpPr>
          <p:spPr>
            <a:xfrm>
              <a:off x="7260774" y="3789196"/>
              <a:ext cx="848649" cy="104767"/>
            </a:xfrm>
            <a:custGeom>
              <a:avLst/>
              <a:gdLst/>
              <a:ahLst/>
              <a:cxnLst/>
              <a:rect l="l" t="t" r="r" b="b"/>
              <a:pathLst>
                <a:path w="13453" h="2334" extrusionOk="0">
                  <a:moveTo>
                    <a:pt x="1167" y="1"/>
                  </a:moveTo>
                  <a:cubicBezTo>
                    <a:pt x="519" y="1"/>
                    <a:pt x="1" y="519"/>
                    <a:pt x="1" y="1167"/>
                  </a:cubicBezTo>
                  <a:cubicBezTo>
                    <a:pt x="1" y="1801"/>
                    <a:pt x="519" y="2334"/>
                    <a:pt x="1167" y="2334"/>
                  </a:cubicBezTo>
                  <a:lnTo>
                    <a:pt x="12286" y="2334"/>
                  </a:lnTo>
                  <a:cubicBezTo>
                    <a:pt x="12934" y="2334"/>
                    <a:pt x="13452" y="1801"/>
                    <a:pt x="13452" y="1167"/>
                  </a:cubicBezTo>
                  <a:cubicBezTo>
                    <a:pt x="13452" y="519"/>
                    <a:pt x="12934" y="1"/>
                    <a:pt x="12286" y="1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6" name="Google Shape;306;p19">
              <a:extLst>
                <a:ext uri="{FF2B5EF4-FFF2-40B4-BE49-F238E27FC236}">
                  <a16:creationId xmlns:a16="http://schemas.microsoft.com/office/drawing/2014/main" id="{869E1E6C-1FE3-F8CA-D518-4BDF44062FC8}"/>
                </a:ext>
              </a:extLst>
            </p:cNvPr>
            <p:cNvSpPr/>
            <p:nvPr/>
          </p:nvSpPr>
          <p:spPr>
            <a:xfrm>
              <a:off x="7260774" y="4198436"/>
              <a:ext cx="848649" cy="104767"/>
            </a:xfrm>
            <a:custGeom>
              <a:avLst/>
              <a:gdLst/>
              <a:ahLst/>
              <a:cxnLst/>
              <a:rect l="l" t="t" r="r" b="b"/>
              <a:pathLst>
                <a:path w="13453" h="2334" extrusionOk="0">
                  <a:moveTo>
                    <a:pt x="1167" y="0"/>
                  </a:moveTo>
                  <a:cubicBezTo>
                    <a:pt x="519" y="0"/>
                    <a:pt x="1" y="519"/>
                    <a:pt x="1" y="1167"/>
                  </a:cubicBezTo>
                  <a:cubicBezTo>
                    <a:pt x="1" y="1815"/>
                    <a:pt x="519" y="2333"/>
                    <a:pt x="1167" y="2333"/>
                  </a:cubicBezTo>
                  <a:lnTo>
                    <a:pt x="12286" y="2333"/>
                  </a:lnTo>
                  <a:cubicBezTo>
                    <a:pt x="12934" y="2333"/>
                    <a:pt x="13452" y="1815"/>
                    <a:pt x="13452" y="1167"/>
                  </a:cubicBezTo>
                  <a:cubicBezTo>
                    <a:pt x="13452" y="519"/>
                    <a:pt x="12934" y="0"/>
                    <a:pt x="12286" y="0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27" name="Google Shape;307;p19">
              <a:extLst>
                <a:ext uri="{FF2B5EF4-FFF2-40B4-BE49-F238E27FC236}">
                  <a16:creationId xmlns:a16="http://schemas.microsoft.com/office/drawing/2014/main" id="{A6BE3BF6-D9B8-7C2A-3FE7-52FB27DD3BA7}"/>
                </a:ext>
              </a:extLst>
            </p:cNvPr>
            <p:cNvSpPr/>
            <p:nvPr/>
          </p:nvSpPr>
          <p:spPr>
            <a:xfrm>
              <a:off x="7490647" y="1586657"/>
              <a:ext cx="388904" cy="47895"/>
            </a:xfrm>
            <a:custGeom>
              <a:avLst/>
              <a:gdLst/>
              <a:ahLst/>
              <a:cxnLst/>
              <a:rect l="l" t="t" r="r" b="b"/>
              <a:pathLst>
                <a:path w="6165" h="1067" extrusionOk="0">
                  <a:moveTo>
                    <a:pt x="533" y="1"/>
                  </a:moveTo>
                  <a:cubicBezTo>
                    <a:pt x="245" y="1"/>
                    <a:pt x="0" y="246"/>
                    <a:pt x="0" y="534"/>
                  </a:cubicBezTo>
                  <a:cubicBezTo>
                    <a:pt x="0" y="836"/>
                    <a:pt x="245" y="1066"/>
                    <a:pt x="533" y="1066"/>
                  </a:cubicBezTo>
                  <a:lnTo>
                    <a:pt x="5632" y="1066"/>
                  </a:lnTo>
                  <a:cubicBezTo>
                    <a:pt x="5920" y="1066"/>
                    <a:pt x="6164" y="836"/>
                    <a:pt x="6164" y="534"/>
                  </a:cubicBezTo>
                  <a:cubicBezTo>
                    <a:pt x="6164" y="246"/>
                    <a:pt x="5920" y="1"/>
                    <a:pt x="5632" y="1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sz="180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5B68B498-9026-7163-1818-0C9F80D6A22B}"/>
                </a:ext>
              </a:extLst>
            </p:cNvPr>
            <p:cNvSpPr txBox="1"/>
            <p:nvPr/>
          </p:nvSpPr>
          <p:spPr>
            <a:xfrm>
              <a:off x="7411499" y="1808402"/>
              <a:ext cx="536160" cy="374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800" b="1" dirty="0">
                  <a:solidFill>
                    <a:schemeClr val="bg1"/>
                  </a:solidFill>
                  <a:latin typeface="Georgia" panose="02040502050405020303" pitchFamily="18" charset="0"/>
                </a:rPr>
                <a:t>800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40F9B39-AA50-8E8E-97BF-54D9D2EB6FF4}"/>
                </a:ext>
              </a:extLst>
            </p:cNvPr>
            <p:cNvSpPr txBox="1"/>
            <p:nvPr/>
          </p:nvSpPr>
          <p:spPr>
            <a:xfrm>
              <a:off x="7411499" y="2431691"/>
              <a:ext cx="536160" cy="377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800" b="1" dirty="0">
                  <a:solidFill>
                    <a:schemeClr val="bg1"/>
                  </a:solidFill>
                  <a:latin typeface="Imprint MT Shadow" panose="04020605060303030202" pitchFamily="82" charset="0"/>
                </a:rPr>
                <a:t>440</a:t>
              </a:r>
              <a:endParaRPr lang="en-IN" sz="1800" b="1" dirty="0">
                <a:solidFill>
                  <a:schemeClr val="bg1"/>
                </a:solidFill>
                <a:latin typeface="Georgia" panose="02040502050405020303" pitchFamily="18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E9E4ECAB-3E97-4A97-3FE8-338A4542D626}"/>
                </a:ext>
              </a:extLst>
            </p:cNvPr>
            <p:cNvSpPr txBox="1"/>
            <p:nvPr/>
          </p:nvSpPr>
          <p:spPr>
            <a:xfrm>
              <a:off x="7424771" y="2992664"/>
              <a:ext cx="536160" cy="374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800" b="1" dirty="0">
                  <a:solidFill>
                    <a:schemeClr val="bg1"/>
                  </a:solidFill>
                  <a:latin typeface="Georgia" panose="02040502050405020303" pitchFamily="18" charset="0"/>
                </a:rPr>
                <a:t>150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F686CA8-F723-2963-998D-B1DF27483916}"/>
                </a:ext>
              </a:extLst>
            </p:cNvPr>
            <p:cNvSpPr txBox="1"/>
            <p:nvPr/>
          </p:nvSpPr>
          <p:spPr>
            <a:xfrm>
              <a:off x="7420368" y="3281320"/>
              <a:ext cx="536160" cy="374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IN" sz="1800" b="1" dirty="0">
                  <a:solidFill>
                    <a:schemeClr val="bg1"/>
                  </a:solidFill>
                  <a:latin typeface="Georgia" panose="02040502050405020303" pitchFamily="18" charset="0"/>
                </a:rPr>
                <a:t>110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9CDA9267-9D9D-D87B-4402-128F87593CFE}"/>
                </a:ext>
              </a:extLst>
            </p:cNvPr>
            <p:cNvSpPr txBox="1"/>
            <p:nvPr/>
          </p:nvSpPr>
          <p:spPr>
            <a:xfrm>
              <a:off x="7439864" y="3943338"/>
              <a:ext cx="516412" cy="289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700" b="1" dirty="0">
                  <a:solidFill>
                    <a:schemeClr val="bg1"/>
                  </a:solidFill>
                  <a:latin typeface="Imprint MT Shadow" panose="04020605060303030202" pitchFamily="82" charset="0"/>
                </a:rPr>
                <a:t>1500</a:t>
              </a:r>
            </a:p>
          </p:txBody>
        </p:sp>
      </p:grpSp>
      <p:sp>
        <p:nvSpPr>
          <p:cNvPr id="50" name="Google Shape;209;p17">
            <a:extLst>
              <a:ext uri="{FF2B5EF4-FFF2-40B4-BE49-F238E27FC236}">
                <a16:creationId xmlns:a16="http://schemas.microsoft.com/office/drawing/2014/main" id="{E22565A9-55EA-3378-3BBF-A399ACEE03A6}"/>
              </a:ext>
            </a:extLst>
          </p:cNvPr>
          <p:cNvSpPr/>
          <p:nvPr/>
        </p:nvSpPr>
        <p:spPr>
          <a:xfrm>
            <a:off x="2030367" y="2551186"/>
            <a:ext cx="2060016" cy="854014"/>
          </a:xfrm>
          <a:custGeom>
            <a:avLst/>
            <a:gdLst/>
            <a:ahLst/>
            <a:cxnLst/>
            <a:rect l="l" t="t" r="r" b="b"/>
            <a:pathLst>
              <a:path w="24499" h="13986" extrusionOk="0">
                <a:moveTo>
                  <a:pt x="1" y="1"/>
                </a:moveTo>
                <a:lnTo>
                  <a:pt x="6021" y="6986"/>
                </a:lnTo>
                <a:lnTo>
                  <a:pt x="1" y="13985"/>
                </a:lnTo>
                <a:lnTo>
                  <a:pt x="18464" y="13985"/>
                </a:lnTo>
                <a:lnTo>
                  <a:pt x="24498" y="6986"/>
                </a:lnTo>
                <a:lnTo>
                  <a:pt x="18464" y="1"/>
                </a:lnTo>
                <a:close/>
              </a:path>
            </a:pathLst>
          </a:custGeom>
          <a:solidFill>
            <a:srgbClr val="5FCAAB"/>
          </a:solidFill>
          <a:ln w="1270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38" name="Google Shape;209;p17">
            <a:extLst>
              <a:ext uri="{FF2B5EF4-FFF2-40B4-BE49-F238E27FC236}">
                <a16:creationId xmlns:a16="http://schemas.microsoft.com/office/drawing/2014/main" id="{640C69B4-8D53-6CD1-3AEE-E8BC6AF65D61}"/>
              </a:ext>
            </a:extLst>
          </p:cNvPr>
          <p:cNvSpPr/>
          <p:nvPr/>
        </p:nvSpPr>
        <p:spPr>
          <a:xfrm>
            <a:off x="1311291" y="1626145"/>
            <a:ext cx="2060016" cy="854014"/>
          </a:xfrm>
          <a:custGeom>
            <a:avLst/>
            <a:gdLst/>
            <a:ahLst/>
            <a:cxnLst/>
            <a:rect l="l" t="t" r="r" b="b"/>
            <a:pathLst>
              <a:path w="24499" h="13986" extrusionOk="0">
                <a:moveTo>
                  <a:pt x="1" y="1"/>
                </a:moveTo>
                <a:lnTo>
                  <a:pt x="6021" y="6986"/>
                </a:lnTo>
                <a:lnTo>
                  <a:pt x="1" y="13985"/>
                </a:lnTo>
                <a:lnTo>
                  <a:pt x="18464" y="13985"/>
                </a:lnTo>
                <a:lnTo>
                  <a:pt x="24498" y="6986"/>
                </a:lnTo>
                <a:lnTo>
                  <a:pt x="18464" y="1"/>
                </a:lnTo>
                <a:close/>
              </a:path>
            </a:pathLst>
          </a:custGeom>
          <a:solidFill>
            <a:srgbClr val="1996D5"/>
          </a:solidFill>
          <a:ln w="1270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66A292-83E9-74A5-06B1-E204D5989EB6}"/>
              </a:ext>
            </a:extLst>
          </p:cNvPr>
          <p:cNvSpPr txBox="1"/>
          <p:nvPr/>
        </p:nvSpPr>
        <p:spPr>
          <a:xfrm>
            <a:off x="1302272" y="1724689"/>
            <a:ext cx="2249868" cy="615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2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COMPONENTS</a:t>
            </a:r>
          </a:p>
          <a:p>
            <a:pPr algn="ctr">
              <a:lnSpc>
                <a:spcPct val="150000"/>
              </a:lnSpc>
            </a:pPr>
            <a:r>
              <a:rPr lang="en-IN" sz="12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COST</a:t>
            </a:r>
            <a:endParaRPr lang="en-IN" sz="16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85AD8B0-A0AF-F059-BEC0-8DED3D4F19DD}"/>
              </a:ext>
            </a:extLst>
          </p:cNvPr>
          <p:cNvSpPr txBox="1"/>
          <p:nvPr/>
        </p:nvSpPr>
        <p:spPr>
          <a:xfrm>
            <a:off x="1945489" y="2559034"/>
            <a:ext cx="2249868" cy="79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INSTALLATION,</a:t>
            </a:r>
          </a:p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ASSEMBLING, </a:t>
            </a:r>
          </a:p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RENT, ELECTRCITY</a:t>
            </a:r>
            <a:endParaRPr lang="en-IN" sz="105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1" name="Google Shape;209;p17">
            <a:extLst>
              <a:ext uri="{FF2B5EF4-FFF2-40B4-BE49-F238E27FC236}">
                <a16:creationId xmlns:a16="http://schemas.microsoft.com/office/drawing/2014/main" id="{457C9540-467F-67EA-46A0-88E8E34948D6}"/>
              </a:ext>
            </a:extLst>
          </p:cNvPr>
          <p:cNvSpPr/>
          <p:nvPr/>
        </p:nvSpPr>
        <p:spPr>
          <a:xfrm>
            <a:off x="625092" y="689089"/>
            <a:ext cx="2060016" cy="854014"/>
          </a:xfrm>
          <a:custGeom>
            <a:avLst/>
            <a:gdLst/>
            <a:ahLst/>
            <a:cxnLst/>
            <a:rect l="l" t="t" r="r" b="b"/>
            <a:pathLst>
              <a:path w="24499" h="13986" extrusionOk="0">
                <a:moveTo>
                  <a:pt x="1" y="1"/>
                </a:moveTo>
                <a:lnTo>
                  <a:pt x="6021" y="6986"/>
                </a:lnTo>
                <a:lnTo>
                  <a:pt x="1" y="13985"/>
                </a:lnTo>
                <a:lnTo>
                  <a:pt x="18464" y="13985"/>
                </a:lnTo>
                <a:lnTo>
                  <a:pt x="24498" y="6986"/>
                </a:lnTo>
                <a:lnTo>
                  <a:pt x="18464" y="1"/>
                </a:lnTo>
                <a:close/>
              </a:path>
            </a:pathLst>
          </a:custGeom>
          <a:solidFill>
            <a:srgbClr val="FF725E"/>
          </a:solidFill>
          <a:ln w="1270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825045C-DA66-66F4-97F3-06CE5294309D}"/>
              </a:ext>
            </a:extLst>
          </p:cNvPr>
          <p:cNvSpPr txBox="1"/>
          <p:nvPr/>
        </p:nvSpPr>
        <p:spPr>
          <a:xfrm>
            <a:off x="645715" y="888846"/>
            <a:ext cx="2249868" cy="461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8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PROFIT</a:t>
            </a:r>
            <a:endParaRPr lang="en-IN" sz="18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9" name="Google Shape;209;p17">
            <a:extLst>
              <a:ext uri="{FF2B5EF4-FFF2-40B4-BE49-F238E27FC236}">
                <a16:creationId xmlns:a16="http://schemas.microsoft.com/office/drawing/2014/main" id="{536165B0-9013-B602-AE3D-4A7A01CF2FFF}"/>
              </a:ext>
            </a:extLst>
          </p:cNvPr>
          <p:cNvSpPr/>
          <p:nvPr/>
        </p:nvSpPr>
        <p:spPr>
          <a:xfrm>
            <a:off x="2719516" y="3470791"/>
            <a:ext cx="2060016" cy="854014"/>
          </a:xfrm>
          <a:custGeom>
            <a:avLst/>
            <a:gdLst/>
            <a:ahLst/>
            <a:cxnLst/>
            <a:rect l="l" t="t" r="r" b="b"/>
            <a:pathLst>
              <a:path w="24499" h="13986" extrusionOk="0">
                <a:moveTo>
                  <a:pt x="1" y="1"/>
                </a:moveTo>
                <a:lnTo>
                  <a:pt x="6021" y="6986"/>
                </a:lnTo>
                <a:lnTo>
                  <a:pt x="1" y="13985"/>
                </a:lnTo>
                <a:lnTo>
                  <a:pt x="18464" y="13985"/>
                </a:lnTo>
                <a:lnTo>
                  <a:pt x="24498" y="6986"/>
                </a:lnTo>
                <a:lnTo>
                  <a:pt x="18464" y="1"/>
                </a:lnTo>
                <a:close/>
              </a:path>
            </a:pathLst>
          </a:custGeom>
          <a:solidFill>
            <a:srgbClr val="455A64"/>
          </a:solidFill>
          <a:ln w="12700"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4625687-D2E9-1D50-5202-28B234FA96BC}"/>
              </a:ext>
            </a:extLst>
          </p:cNvPr>
          <p:cNvSpPr txBox="1"/>
          <p:nvPr/>
        </p:nvSpPr>
        <p:spPr>
          <a:xfrm>
            <a:off x="2624590" y="3484075"/>
            <a:ext cx="2249868" cy="790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Georgia" panose="02040502050405020303" pitchFamily="18" charset="0"/>
              </a:rPr>
              <a:t>MISCELLANOIUS</a:t>
            </a:r>
          </a:p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Georgia" panose="02040502050405020303" pitchFamily="18" charset="0"/>
              </a:rPr>
              <a:t>EXPENSE &amp; </a:t>
            </a:r>
          </a:p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Georgia" panose="02040502050405020303" pitchFamily="18" charset="0"/>
              </a:rPr>
              <a:t>MAINTAINANCE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6312653-6DB7-911E-C50A-487314DCB2AC}"/>
              </a:ext>
            </a:extLst>
          </p:cNvPr>
          <p:cNvSpPr txBox="1"/>
          <p:nvPr/>
        </p:nvSpPr>
        <p:spPr>
          <a:xfrm>
            <a:off x="3049379" y="4356188"/>
            <a:ext cx="2249868" cy="30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1050" b="1" dirty="0">
                <a:solidFill>
                  <a:schemeClr val="bg1"/>
                </a:solidFill>
                <a:latin typeface="Georgia" panose="02040502050405020303" pitchFamily="18" charset="0"/>
              </a:rPr>
              <a:t>MAINTAINANCE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1E079EB2-59A1-B936-0047-358D03854DA9}"/>
              </a:ext>
            </a:extLst>
          </p:cNvPr>
          <p:cNvSpPr txBox="1">
            <a:spLocks/>
          </p:cNvSpPr>
          <p:nvPr/>
        </p:nvSpPr>
        <p:spPr>
          <a:xfrm>
            <a:off x="2695106" y="42401"/>
            <a:ext cx="3561892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COST DISTRIBUTION</a:t>
            </a:r>
          </a:p>
        </p:txBody>
      </p:sp>
      <p:grpSp>
        <p:nvGrpSpPr>
          <p:cNvPr id="4" name="Google Shape;2966;p56">
            <a:extLst>
              <a:ext uri="{FF2B5EF4-FFF2-40B4-BE49-F238E27FC236}">
                <a16:creationId xmlns:a16="http://schemas.microsoft.com/office/drawing/2014/main" id="{A0C385C6-7A0E-AC7D-B6BF-428BF6963B14}"/>
              </a:ext>
            </a:extLst>
          </p:cNvPr>
          <p:cNvGrpSpPr/>
          <p:nvPr/>
        </p:nvGrpSpPr>
        <p:grpSpPr>
          <a:xfrm>
            <a:off x="266142" y="3396570"/>
            <a:ext cx="1978352" cy="1174262"/>
            <a:chOff x="715099" y="2764348"/>
            <a:chExt cx="3222701" cy="1912852"/>
          </a:xfrm>
        </p:grpSpPr>
        <p:sp>
          <p:nvSpPr>
            <p:cNvPr id="5" name="Google Shape;2967;p56">
              <a:extLst>
                <a:ext uri="{FF2B5EF4-FFF2-40B4-BE49-F238E27FC236}">
                  <a16:creationId xmlns:a16="http://schemas.microsoft.com/office/drawing/2014/main" id="{634F5F8D-09B1-E388-440F-3CBF2DEBF0CD}"/>
                </a:ext>
              </a:extLst>
            </p:cNvPr>
            <p:cNvSpPr/>
            <p:nvPr/>
          </p:nvSpPr>
          <p:spPr>
            <a:xfrm>
              <a:off x="839100" y="4539800"/>
              <a:ext cx="3098700" cy="137400"/>
            </a:xfrm>
            <a:prstGeom prst="ellipse">
              <a:avLst/>
            </a:prstGeom>
            <a:solidFill>
              <a:srgbClr val="556BD0">
                <a:alpha val="4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68;p56">
              <a:extLst>
                <a:ext uri="{FF2B5EF4-FFF2-40B4-BE49-F238E27FC236}">
                  <a16:creationId xmlns:a16="http://schemas.microsoft.com/office/drawing/2014/main" id="{C913EBF5-C1FC-0C4D-2A9C-270F382FEBFF}"/>
                </a:ext>
              </a:extLst>
            </p:cNvPr>
            <p:cNvSpPr/>
            <p:nvPr/>
          </p:nvSpPr>
          <p:spPr>
            <a:xfrm>
              <a:off x="1148785" y="2856823"/>
              <a:ext cx="50555" cy="798505"/>
            </a:xfrm>
            <a:custGeom>
              <a:avLst/>
              <a:gdLst/>
              <a:ahLst/>
              <a:cxnLst/>
              <a:rect l="l" t="t" r="r" b="b"/>
              <a:pathLst>
                <a:path w="726" h="11467" extrusionOk="0">
                  <a:moveTo>
                    <a:pt x="1" y="0"/>
                  </a:moveTo>
                  <a:lnTo>
                    <a:pt x="1" y="11467"/>
                  </a:lnTo>
                  <a:lnTo>
                    <a:pt x="725" y="1146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69;p56">
              <a:extLst>
                <a:ext uri="{FF2B5EF4-FFF2-40B4-BE49-F238E27FC236}">
                  <a16:creationId xmlns:a16="http://schemas.microsoft.com/office/drawing/2014/main" id="{593A6EF5-C385-864D-58E3-B0352C2ED229}"/>
                </a:ext>
              </a:extLst>
            </p:cNvPr>
            <p:cNvSpPr/>
            <p:nvPr/>
          </p:nvSpPr>
          <p:spPr>
            <a:xfrm>
              <a:off x="1105681" y="2873536"/>
              <a:ext cx="43104" cy="781862"/>
            </a:xfrm>
            <a:custGeom>
              <a:avLst/>
              <a:gdLst/>
              <a:ahLst/>
              <a:cxnLst/>
              <a:rect l="l" t="t" r="r" b="b"/>
              <a:pathLst>
                <a:path w="619" h="11228" extrusionOk="0">
                  <a:moveTo>
                    <a:pt x="0" y="1"/>
                  </a:moveTo>
                  <a:lnTo>
                    <a:pt x="0" y="11228"/>
                  </a:lnTo>
                  <a:lnTo>
                    <a:pt x="619" y="11228"/>
                  </a:lnTo>
                  <a:lnTo>
                    <a:pt x="619" y="79"/>
                  </a:lnTo>
                  <a:lnTo>
                    <a:pt x="353" y="79"/>
                  </a:lnTo>
                  <a:cubicBezTo>
                    <a:pt x="351" y="79"/>
                    <a:pt x="348" y="79"/>
                    <a:pt x="345" y="79"/>
                  </a:cubicBezTo>
                  <a:cubicBezTo>
                    <a:pt x="226" y="79"/>
                    <a:pt x="108" y="5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70;p56">
              <a:extLst>
                <a:ext uri="{FF2B5EF4-FFF2-40B4-BE49-F238E27FC236}">
                  <a16:creationId xmlns:a16="http://schemas.microsoft.com/office/drawing/2014/main" id="{BA1F9C71-2F17-2C7A-52F7-ECD443BE948B}"/>
                </a:ext>
              </a:extLst>
            </p:cNvPr>
            <p:cNvSpPr/>
            <p:nvPr/>
          </p:nvSpPr>
          <p:spPr>
            <a:xfrm>
              <a:off x="1068009" y="2764348"/>
              <a:ext cx="106054" cy="114689"/>
            </a:xfrm>
            <a:custGeom>
              <a:avLst/>
              <a:gdLst/>
              <a:ahLst/>
              <a:cxnLst/>
              <a:rect l="l" t="t" r="r" b="b"/>
              <a:pathLst>
                <a:path w="1523" h="1647" extrusionOk="0">
                  <a:moveTo>
                    <a:pt x="891" y="0"/>
                  </a:moveTo>
                  <a:cubicBezTo>
                    <a:pt x="533" y="0"/>
                    <a:pt x="216" y="234"/>
                    <a:pt x="108" y="577"/>
                  </a:cubicBezTo>
                  <a:cubicBezTo>
                    <a:pt x="1" y="920"/>
                    <a:pt x="129" y="1294"/>
                    <a:pt x="424" y="1499"/>
                  </a:cubicBezTo>
                  <a:cubicBezTo>
                    <a:pt x="558" y="1595"/>
                    <a:pt x="719" y="1647"/>
                    <a:pt x="883" y="1647"/>
                  </a:cubicBezTo>
                  <a:cubicBezTo>
                    <a:pt x="887" y="1647"/>
                    <a:pt x="890" y="1647"/>
                    <a:pt x="894" y="1647"/>
                  </a:cubicBezTo>
                  <a:lnTo>
                    <a:pt x="1522" y="1647"/>
                  </a:lnTo>
                  <a:lnTo>
                    <a:pt x="1522" y="0"/>
                  </a:lnTo>
                  <a:lnTo>
                    <a:pt x="894" y="0"/>
                  </a:lnTo>
                  <a:cubicBezTo>
                    <a:pt x="893" y="0"/>
                    <a:pt x="892" y="0"/>
                    <a:pt x="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71;p56">
              <a:extLst>
                <a:ext uri="{FF2B5EF4-FFF2-40B4-BE49-F238E27FC236}">
                  <a16:creationId xmlns:a16="http://schemas.microsoft.com/office/drawing/2014/main" id="{92CC5F0A-8850-F90E-D265-415E584BACDF}"/>
                </a:ext>
              </a:extLst>
            </p:cNvPr>
            <p:cNvSpPr/>
            <p:nvPr/>
          </p:nvSpPr>
          <p:spPr>
            <a:xfrm>
              <a:off x="715099" y="2812884"/>
              <a:ext cx="370249" cy="88715"/>
            </a:xfrm>
            <a:custGeom>
              <a:avLst/>
              <a:gdLst/>
              <a:ahLst/>
              <a:cxnLst/>
              <a:rect l="l" t="t" r="r" b="b"/>
              <a:pathLst>
                <a:path w="5317" h="1274" extrusionOk="0">
                  <a:moveTo>
                    <a:pt x="2522" y="1"/>
                  </a:moveTo>
                  <a:cubicBezTo>
                    <a:pt x="2494" y="1"/>
                    <a:pt x="2351" y="3"/>
                    <a:pt x="2309" y="43"/>
                  </a:cubicBezTo>
                  <a:cubicBezTo>
                    <a:pt x="2245" y="114"/>
                    <a:pt x="2266" y="146"/>
                    <a:pt x="2250" y="215"/>
                  </a:cubicBezTo>
                  <a:cubicBezTo>
                    <a:pt x="2171" y="679"/>
                    <a:pt x="1769" y="1019"/>
                    <a:pt x="1298" y="1019"/>
                  </a:cubicBezTo>
                  <a:cubicBezTo>
                    <a:pt x="827" y="1019"/>
                    <a:pt x="425" y="679"/>
                    <a:pt x="347" y="215"/>
                  </a:cubicBezTo>
                  <a:cubicBezTo>
                    <a:pt x="346" y="180"/>
                    <a:pt x="348" y="144"/>
                    <a:pt x="352" y="109"/>
                  </a:cubicBezTo>
                  <a:lnTo>
                    <a:pt x="126" y="109"/>
                  </a:lnTo>
                  <a:cubicBezTo>
                    <a:pt x="63" y="110"/>
                    <a:pt x="0" y="145"/>
                    <a:pt x="0" y="215"/>
                  </a:cubicBezTo>
                  <a:cubicBezTo>
                    <a:pt x="104" y="826"/>
                    <a:pt x="633" y="1273"/>
                    <a:pt x="1253" y="1273"/>
                  </a:cubicBezTo>
                  <a:lnTo>
                    <a:pt x="1343" y="1273"/>
                  </a:lnTo>
                  <a:cubicBezTo>
                    <a:pt x="1964" y="1273"/>
                    <a:pt x="2493" y="826"/>
                    <a:pt x="2598" y="215"/>
                  </a:cubicBezTo>
                  <a:lnTo>
                    <a:pt x="5317" y="215"/>
                  </a:lnTo>
                  <a:lnTo>
                    <a:pt x="5317" y="1"/>
                  </a:lnTo>
                  <a:lnTo>
                    <a:pt x="2526" y="1"/>
                  </a:lnTo>
                  <a:cubicBezTo>
                    <a:pt x="2526" y="1"/>
                    <a:pt x="2525" y="1"/>
                    <a:pt x="2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72;p56">
              <a:extLst>
                <a:ext uri="{FF2B5EF4-FFF2-40B4-BE49-F238E27FC236}">
                  <a16:creationId xmlns:a16="http://schemas.microsoft.com/office/drawing/2014/main" id="{650C6B19-DD3D-AB86-81BC-C3A7EC491AEF}"/>
                </a:ext>
              </a:extLst>
            </p:cNvPr>
            <p:cNvSpPr/>
            <p:nvPr/>
          </p:nvSpPr>
          <p:spPr>
            <a:xfrm>
              <a:off x="727076" y="2812884"/>
              <a:ext cx="370319" cy="88715"/>
            </a:xfrm>
            <a:custGeom>
              <a:avLst/>
              <a:gdLst/>
              <a:ahLst/>
              <a:cxnLst/>
              <a:rect l="l" t="t" r="r" b="b"/>
              <a:pathLst>
                <a:path w="5318" h="1274" extrusionOk="0">
                  <a:moveTo>
                    <a:pt x="2522" y="1"/>
                  </a:moveTo>
                  <a:cubicBezTo>
                    <a:pt x="2494" y="1"/>
                    <a:pt x="2352" y="3"/>
                    <a:pt x="2310" y="43"/>
                  </a:cubicBezTo>
                  <a:cubicBezTo>
                    <a:pt x="2245" y="114"/>
                    <a:pt x="2267" y="146"/>
                    <a:pt x="2251" y="215"/>
                  </a:cubicBezTo>
                  <a:cubicBezTo>
                    <a:pt x="2172" y="679"/>
                    <a:pt x="1769" y="1019"/>
                    <a:pt x="1298" y="1019"/>
                  </a:cubicBezTo>
                  <a:cubicBezTo>
                    <a:pt x="828" y="1019"/>
                    <a:pt x="425" y="679"/>
                    <a:pt x="346" y="215"/>
                  </a:cubicBezTo>
                  <a:cubicBezTo>
                    <a:pt x="338" y="154"/>
                    <a:pt x="285" y="109"/>
                    <a:pt x="224" y="109"/>
                  </a:cubicBezTo>
                  <a:cubicBezTo>
                    <a:pt x="223" y="109"/>
                    <a:pt x="221" y="109"/>
                    <a:pt x="219" y="109"/>
                  </a:cubicBezTo>
                  <a:lnTo>
                    <a:pt x="127" y="109"/>
                  </a:lnTo>
                  <a:cubicBezTo>
                    <a:pt x="64" y="112"/>
                    <a:pt x="1" y="145"/>
                    <a:pt x="1" y="215"/>
                  </a:cubicBezTo>
                  <a:cubicBezTo>
                    <a:pt x="105" y="826"/>
                    <a:pt x="634" y="1273"/>
                    <a:pt x="1255" y="1273"/>
                  </a:cubicBezTo>
                  <a:lnTo>
                    <a:pt x="1344" y="1273"/>
                  </a:lnTo>
                  <a:cubicBezTo>
                    <a:pt x="1963" y="1273"/>
                    <a:pt x="2494" y="826"/>
                    <a:pt x="2599" y="215"/>
                  </a:cubicBezTo>
                  <a:lnTo>
                    <a:pt x="5318" y="215"/>
                  </a:lnTo>
                  <a:lnTo>
                    <a:pt x="5318" y="2"/>
                  </a:lnTo>
                  <a:lnTo>
                    <a:pt x="2527" y="1"/>
                  </a:lnTo>
                  <a:cubicBezTo>
                    <a:pt x="2527" y="1"/>
                    <a:pt x="2525" y="1"/>
                    <a:pt x="25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73;p56">
              <a:extLst>
                <a:ext uri="{FF2B5EF4-FFF2-40B4-BE49-F238E27FC236}">
                  <a16:creationId xmlns:a16="http://schemas.microsoft.com/office/drawing/2014/main" id="{D7C50E44-5B65-0CEF-091A-7CA4A57AAB2A}"/>
                </a:ext>
              </a:extLst>
            </p:cNvPr>
            <p:cNvSpPr/>
            <p:nvPr/>
          </p:nvSpPr>
          <p:spPr>
            <a:xfrm>
              <a:off x="1231721" y="2812884"/>
              <a:ext cx="44775" cy="14972"/>
            </a:xfrm>
            <a:custGeom>
              <a:avLst/>
              <a:gdLst/>
              <a:ahLst/>
              <a:cxnLst/>
              <a:rect l="l" t="t" r="r" b="b"/>
              <a:pathLst>
                <a:path w="643" h="215" extrusionOk="0">
                  <a:moveTo>
                    <a:pt x="1" y="1"/>
                  </a:moveTo>
                  <a:lnTo>
                    <a:pt x="1" y="214"/>
                  </a:lnTo>
                  <a:lnTo>
                    <a:pt x="641" y="214"/>
                  </a:lnTo>
                  <a:lnTo>
                    <a:pt x="641" y="91"/>
                  </a:lnTo>
                  <a:cubicBezTo>
                    <a:pt x="643" y="51"/>
                    <a:pt x="619" y="15"/>
                    <a:pt x="582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74;p56">
              <a:extLst>
                <a:ext uri="{FF2B5EF4-FFF2-40B4-BE49-F238E27FC236}">
                  <a16:creationId xmlns:a16="http://schemas.microsoft.com/office/drawing/2014/main" id="{9B4F2340-667D-E50D-2B30-B4DD4365D587}"/>
                </a:ext>
              </a:extLst>
            </p:cNvPr>
            <p:cNvSpPr/>
            <p:nvPr/>
          </p:nvSpPr>
          <p:spPr>
            <a:xfrm>
              <a:off x="1287777" y="2812953"/>
              <a:ext cx="300196" cy="88645"/>
            </a:xfrm>
            <a:custGeom>
              <a:avLst/>
              <a:gdLst/>
              <a:ahLst/>
              <a:cxnLst/>
              <a:rect l="l" t="t" r="r" b="b"/>
              <a:pathLst>
                <a:path w="4311" h="1273" extrusionOk="0">
                  <a:moveTo>
                    <a:pt x="0" y="1"/>
                  </a:moveTo>
                  <a:cubicBezTo>
                    <a:pt x="12" y="29"/>
                    <a:pt x="17" y="60"/>
                    <a:pt x="17" y="91"/>
                  </a:cubicBezTo>
                  <a:lnTo>
                    <a:pt x="17" y="214"/>
                  </a:lnTo>
                  <a:lnTo>
                    <a:pt x="1801" y="214"/>
                  </a:lnTo>
                  <a:cubicBezTo>
                    <a:pt x="1907" y="825"/>
                    <a:pt x="2437" y="1271"/>
                    <a:pt x="3056" y="1272"/>
                  </a:cubicBezTo>
                  <a:cubicBezTo>
                    <a:pt x="3076" y="1272"/>
                    <a:pt x="3094" y="1271"/>
                    <a:pt x="3114" y="1270"/>
                  </a:cubicBezTo>
                  <a:cubicBezTo>
                    <a:pt x="3712" y="1242"/>
                    <a:pt x="4209" y="803"/>
                    <a:pt x="4310" y="214"/>
                  </a:cubicBezTo>
                  <a:cubicBezTo>
                    <a:pt x="4306" y="179"/>
                    <a:pt x="4301" y="144"/>
                    <a:pt x="4295" y="111"/>
                  </a:cubicBezTo>
                  <a:lnTo>
                    <a:pt x="4295" y="108"/>
                  </a:lnTo>
                  <a:lnTo>
                    <a:pt x="4183" y="108"/>
                  </a:lnTo>
                  <a:cubicBezTo>
                    <a:pt x="4120" y="108"/>
                    <a:pt x="4056" y="144"/>
                    <a:pt x="4056" y="214"/>
                  </a:cubicBezTo>
                  <a:cubicBezTo>
                    <a:pt x="3957" y="664"/>
                    <a:pt x="3572" y="993"/>
                    <a:pt x="3113" y="1019"/>
                  </a:cubicBezTo>
                  <a:cubicBezTo>
                    <a:pt x="3100" y="1020"/>
                    <a:pt x="3087" y="1021"/>
                    <a:pt x="3074" y="1021"/>
                  </a:cubicBezTo>
                  <a:cubicBezTo>
                    <a:pt x="3068" y="1021"/>
                    <a:pt x="3063" y="1021"/>
                    <a:pt x="3057" y="1020"/>
                  </a:cubicBezTo>
                  <a:cubicBezTo>
                    <a:pt x="2576" y="1020"/>
                    <a:pt x="2160" y="685"/>
                    <a:pt x="2059" y="214"/>
                  </a:cubicBezTo>
                  <a:cubicBezTo>
                    <a:pt x="2044" y="146"/>
                    <a:pt x="2066" y="113"/>
                    <a:pt x="2001" y="42"/>
                  </a:cubicBezTo>
                  <a:cubicBezTo>
                    <a:pt x="1962" y="2"/>
                    <a:pt x="1829" y="1"/>
                    <a:pt x="1792" y="1"/>
                  </a:cubicBezTo>
                  <a:close/>
                </a:path>
              </a:pathLst>
            </a:custGeom>
            <a:solidFill>
              <a:srgbClr val="2D5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75;p56">
              <a:extLst>
                <a:ext uri="{FF2B5EF4-FFF2-40B4-BE49-F238E27FC236}">
                  <a16:creationId xmlns:a16="http://schemas.microsoft.com/office/drawing/2014/main" id="{D8018BAD-00F3-F9B5-37B7-8F14191D4682}"/>
                </a:ext>
              </a:extLst>
            </p:cNvPr>
            <p:cNvSpPr/>
            <p:nvPr/>
          </p:nvSpPr>
          <p:spPr>
            <a:xfrm>
              <a:off x="1227334" y="2812884"/>
              <a:ext cx="49162" cy="14972"/>
            </a:xfrm>
            <a:custGeom>
              <a:avLst/>
              <a:gdLst/>
              <a:ahLst/>
              <a:cxnLst/>
              <a:rect l="l" t="t" r="r" b="b"/>
              <a:pathLst>
                <a:path w="706" h="215" extrusionOk="0">
                  <a:moveTo>
                    <a:pt x="1" y="1"/>
                  </a:moveTo>
                  <a:lnTo>
                    <a:pt x="1" y="214"/>
                  </a:lnTo>
                  <a:lnTo>
                    <a:pt x="704" y="214"/>
                  </a:lnTo>
                  <a:lnTo>
                    <a:pt x="704" y="91"/>
                  </a:lnTo>
                  <a:cubicBezTo>
                    <a:pt x="706" y="51"/>
                    <a:pt x="682" y="15"/>
                    <a:pt x="645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76;p56">
              <a:extLst>
                <a:ext uri="{FF2B5EF4-FFF2-40B4-BE49-F238E27FC236}">
                  <a16:creationId xmlns:a16="http://schemas.microsoft.com/office/drawing/2014/main" id="{E2D2AA52-DEFE-AFEE-0390-F8A9DAF650E9}"/>
                </a:ext>
              </a:extLst>
            </p:cNvPr>
            <p:cNvSpPr/>
            <p:nvPr/>
          </p:nvSpPr>
          <p:spPr>
            <a:xfrm>
              <a:off x="1287846" y="2812953"/>
              <a:ext cx="307926" cy="88645"/>
            </a:xfrm>
            <a:custGeom>
              <a:avLst/>
              <a:gdLst/>
              <a:ahLst/>
              <a:cxnLst/>
              <a:rect l="l" t="t" r="r" b="b"/>
              <a:pathLst>
                <a:path w="4422" h="1273" extrusionOk="0">
                  <a:moveTo>
                    <a:pt x="1905" y="1"/>
                  </a:moveTo>
                  <a:cubicBezTo>
                    <a:pt x="1899" y="1"/>
                    <a:pt x="1895" y="1"/>
                    <a:pt x="1895" y="1"/>
                  </a:cubicBezTo>
                  <a:lnTo>
                    <a:pt x="1" y="1"/>
                  </a:lnTo>
                  <a:cubicBezTo>
                    <a:pt x="11" y="29"/>
                    <a:pt x="17" y="60"/>
                    <a:pt x="16" y="91"/>
                  </a:cubicBezTo>
                  <a:lnTo>
                    <a:pt x="16" y="214"/>
                  </a:lnTo>
                  <a:lnTo>
                    <a:pt x="1914" y="214"/>
                  </a:lnTo>
                  <a:cubicBezTo>
                    <a:pt x="2014" y="804"/>
                    <a:pt x="2515" y="1245"/>
                    <a:pt x="3113" y="1270"/>
                  </a:cubicBezTo>
                  <a:cubicBezTo>
                    <a:pt x="3132" y="1271"/>
                    <a:pt x="3150" y="1272"/>
                    <a:pt x="3169" y="1272"/>
                  </a:cubicBezTo>
                  <a:cubicBezTo>
                    <a:pt x="3788" y="1271"/>
                    <a:pt x="4317" y="824"/>
                    <a:pt x="4421" y="214"/>
                  </a:cubicBezTo>
                  <a:cubicBezTo>
                    <a:pt x="4421" y="144"/>
                    <a:pt x="4358" y="111"/>
                    <a:pt x="4293" y="111"/>
                  </a:cubicBezTo>
                  <a:cubicBezTo>
                    <a:pt x="4229" y="111"/>
                    <a:pt x="4166" y="144"/>
                    <a:pt x="4166" y="214"/>
                  </a:cubicBezTo>
                  <a:cubicBezTo>
                    <a:pt x="4064" y="683"/>
                    <a:pt x="3649" y="1019"/>
                    <a:pt x="3169" y="1020"/>
                  </a:cubicBezTo>
                  <a:cubicBezTo>
                    <a:pt x="3163" y="1021"/>
                    <a:pt x="3157" y="1021"/>
                    <a:pt x="3152" y="1021"/>
                  </a:cubicBezTo>
                  <a:cubicBezTo>
                    <a:pt x="3138" y="1021"/>
                    <a:pt x="3125" y="1020"/>
                    <a:pt x="3111" y="1019"/>
                  </a:cubicBezTo>
                  <a:cubicBezTo>
                    <a:pt x="2653" y="993"/>
                    <a:pt x="2267" y="664"/>
                    <a:pt x="2170" y="214"/>
                  </a:cubicBezTo>
                  <a:cubicBezTo>
                    <a:pt x="2154" y="146"/>
                    <a:pt x="2175" y="113"/>
                    <a:pt x="2111" y="42"/>
                  </a:cubicBezTo>
                  <a:cubicBezTo>
                    <a:pt x="2072" y="3"/>
                    <a:pt x="1941" y="1"/>
                    <a:pt x="1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77;p56">
              <a:extLst>
                <a:ext uri="{FF2B5EF4-FFF2-40B4-BE49-F238E27FC236}">
                  <a16:creationId xmlns:a16="http://schemas.microsoft.com/office/drawing/2014/main" id="{DDC29B1A-8824-2F5B-E1AF-A5EED423A7A5}"/>
                </a:ext>
              </a:extLst>
            </p:cNvPr>
            <p:cNvSpPr/>
            <p:nvPr/>
          </p:nvSpPr>
          <p:spPr>
            <a:xfrm>
              <a:off x="1272248" y="2812884"/>
              <a:ext cx="16712" cy="14972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0" y="1"/>
                  </a:moveTo>
                  <a:cubicBezTo>
                    <a:pt x="37" y="15"/>
                    <a:pt x="61" y="51"/>
                    <a:pt x="59" y="91"/>
                  </a:cubicBezTo>
                  <a:lnTo>
                    <a:pt x="59" y="214"/>
                  </a:lnTo>
                  <a:lnTo>
                    <a:pt x="240" y="214"/>
                  </a:lnTo>
                  <a:lnTo>
                    <a:pt x="240" y="91"/>
                  </a:lnTo>
                  <a:cubicBezTo>
                    <a:pt x="240" y="60"/>
                    <a:pt x="235" y="30"/>
                    <a:pt x="223" y="1"/>
                  </a:cubicBezTo>
                  <a:close/>
                </a:path>
              </a:pathLst>
            </a:custGeom>
            <a:solidFill>
              <a:srgbClr val="3B78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978;p56">
              <a:extLst>
                <a:ext uri="{FF2B5EF4-FFF2-40B4-BE49-F238E27FC236}">
                  <a16:creationId xmlns:a16="http://schemas.microsoft.com/office/drawing/2014/main" id="{BE9973B3-95A7-8FDE-86AF-24B1C9567D86}"/>
                </a:ext>
              </a:extLst>
            </p:cNvPr>
            <p:cNvSpPr/>
            <p:nvPr/>
          </p:nvSpPr>
          <p:spPr>
            <a:xfrm>
              <a:off x="1250313" y="2799932"/>
              <a:ext cx="37464" cy="749203"/>
            </a:xfrm>
            <a:custGeom>
              <a:avLst/>
              <a:gdLst/>
              <a:ahLst/>
              <a:cxnLst/>
              <a:rect l="l" t="t" r="r" b="b"/>
              <a:pathLst>
                <a:path w="538" h="10759" extrusionOk="0">
                  <a:moveTo>
                    <a:pt x="277" y="1"/>
                  </a:moveTo>
                  <a:cubicBezTo>
                    <a:pt x="168" y="1"/>
                    <a:pt x="58" y="63"/>
                    <a:pt x="16" y="187"/>
                  </a:cubicBezTo>
                  <a:cubicBezTo>
                    <a:pt x="7" y="216"/>
                    <a:pt x="0" y="246"/>
                    <a:pt x="2" y="277"/>
                  </a:cubicBezTo>
                  <a:lnTo>
                    <a:pt x="2" y="10758"/>
                  </a:lnTo>
                  <a:lnTo>
                    <a:pt x="181" y="10758"/>
                  </a:lnTo>
                  <a:lnTo>
                    <a:pt x="181" y="277"/>
                  </a:lnTo>
                  <a:cubicBezTo>
                    <a:pt x="179" y="237"/>
                    <a:pt x="204" y="201"/>
                    <a:pt x="240" y="187"/>
                  </a:cubicBezTo>
                  <a:cubicBezTo>
                    <a:pt x="252" y="182"/>
                    <a:pt x="265" y="180"/>
                    <a:pt x="278" y="180"/>
                  </a:cubicBezTo>
                  <a:cubicBezTo>
                    <a:pt x="291" y="180"/>
                    <a:pt x="303" y="182"/>
                    <a:pt x="315" y="187"/>
                  </a:cubicBezTo>
                  <a:lnTo>
                    <a:pt x="537" y="187"/>
                  </a:lnTo>
                  <a:cubicBezTo>
                    <a:pt x="495" y="63"/>
                    <a:pt x="386" y="1"/>
                    <a:pt x="2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979;p56">
              <a:extLst>
                <a:ext uri="{FF2B5EF4-FFF2-40B4-BE49-F238E27FC236}">
                  <a16:creationId xmlns:a16="http://schemas.microsoft.com/office/drawing/2014/main" id="{518F779F-8FB3-BCD4-166C-2011AAF989A8}"/>
                </a:ext>
              </a:extLst>
            </p:cNvPr>
            <p:cNvSpPr/>
            <p:nvPr/>
          </p:nvSpPr>
          <p:spPr>
            <a:xfrm>
              <a:off x="1276357" y="2827855"/>
              <a:ext cx="232442" cy="1236021"/>
            </a:xfrm>
            <a:custGeom>
              <a:avLst/>
              <a:gdLst/>
              <a:ahLst/>
              <a:cxnLst/>
              <a:rect l="l" t="t" r="r" b="b"/>
              <a:pathLst>
                <a:path w="3338" h="17750" extrusionOk="0">
                  <a:moveTo>
                    <a:pt x="0" y="0"/>
                  </a:moveTo>
                  <a:lnTo>
                    <a:pt x="0" y="16083"/>
                  </a:lnTo>
                  <a:cubicBezTo>
                    <a:pt x="0" y="17003"/>
                    <a:pt x="747" y="17750"/>
                    <a:pt x="1669" y="17750"/>
                  </a:cubicBezTo>
                  <a:cubicBezTo>
                    <a:pt x="2591" y="17750"/>
                    <a:pt x="3337" y="17003"/>
                    <a:pt x="3337" y="16083"/>
                  </a:cubicBezTo>
                  <a:lnTo>
                    <a:pt x="3337" y="6708"/>
                  </a:lnTo>
                  <a:lnTo>
                    <a:pt x="3157" y="6708"/>
                  </a:lnTo>
                  <a:lnTo>
                    <a:pt x="3157" y="16083"/>
                  </a:lnTo>
                  <a:cubicBezTo>
                    <a:pt x="3157" y="16904"/>
                    <a:pt x="2491" y="17571"/>
                    <a:pt x="1669" y="17571"/>
                  </a:cubicBezTo>
                  <a:cubicBezTo>
                    <a:pt x="847" y="17571"/>
                    <a:pt x="181" y="16904"/>
                    <a:pt x="181" y="16083"/>
                  </a:cubicBezTo>
                  <a:lnTo>
                    <a:pt x="1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80;p56">
              <a:extLst>
                <a:ext uri="{FF2B5EF4-FFF2-40B4-BE49-F238E27FC236}">
                  <a16:creationId xmlns:a16="http://schemas.microsoft.com/office/drawing/2014/main" id="{DFA249BA-A3F7-8CAA-925B-0A8E2B0B8754}"/>
                </a:ext>
              </a:extLst>
            </p:cNvPr>
            <p:cNvSpPr/>
            <p:nvPr/>
          </p:nvSpPr>
          <p:spPr>
            <a:xfrm>
              <a:off x="1387564" y="2853551"/>
              <a:ext cx="236411" cy="441764"/>
            </a:xfrm>
            <a:custGeom>
              <a:avLst/>
              <a:gdLst/>
              <a:ahLst/>
              <a:cxnLst/>
              <a:rect l="l" t="t" r="r" b="b"/>
              <a:pathLst>
                <a:path w="3395" h="6344" extrusionOk="0">
                  <a:moveTo>
                    <a:pt x="1704" y="296"/>
                  </a:moveTo>
                  <a:cubicBezTo>
                    <a:pt x="1709" y="296"/>
                    <a:pt x="1713" y="297"/>
                    <a:pt x="1717" y="300"/>
                  </a:cubicBezTo>
                  <a:cubicBezTo>
                    <a:pt x="1790" y="304"/>
                    <a:pt x="1859" y="337"/>
                    <a:pt x="1908" y="392"/>
                  </a:cubicBezTo>
                  <a:cubicBezTo>
                    <a:pt x="1917" y="397"/>
                    <a:pt x="1922" y="405"/>
                    <a:pt x="1929" y="414"/>
                  </a:cubicBezTo>
                  <a:cubicBezTo>
                    <a:pt x="1966" y="464"/>
                    <a:pt x="1986" y="525"/>
                    <a:pt x="1986" y="588"/>
                  </a:cubicBezTo>
                  <a:cubicBezTo>
                    <a:pt x="1987" y="604"/>
                    <a:pt x="1986" y="620"/>
                    <a:pt x="1982" y="636"/>
                  </a:cubicBezTo>
                  <a:cubicBezTo>
                    <a:pt x="1981" y="647"/>
                    <a:pt x="1979" y="657"/>
                    <a:pt x="1974" y="667"/>
                  </a:cubicBezTo>
                  <a:cubicBezTo>
                    <a:pt x="1942" y="784"/>
                    <a:pt x="1838" y="868"/>
                    <a:pt x="1717" y="877"/>
                  </a:cubicBezTo>
                  <a:lnTo>
                    <a:pt x="1700" y="877"/>
                  </a:lnTo>
                  <a:cubicBezTo>
                    <a:pt x="1571" y="877"/>
                    <a:pt x="1458" y="794"/>
                    <a:pt x="1421" y="672"/>
                  </a:cubicBezTo>
                  <a:cubicBezTo>
                    <a:pt x="1416" y="663"/>
                    <a:pt x="1416" y="654"/>
                    <a:pt x="1412" y="645"/>
                  </a:cubicBezTo>
                  <a:cubicBezTo>
                    <a:pt x="1408" y="626"/>
                    <a:pt x="1407" y="608"/>
                    <a:pt x="1407" y="589"/>
                  </a:cubicBezTo>
                  <a:cubicBezTo>
                    <a:pt x="1408" y="529"/>
                    <a:pt x="1426" y="469"/>
                    <a:pt x="1459" y="419"/>
                  </a:cubicBezTo>
                  <a:cubicBezTo>
                    <a:pt x="1464" y="414"/>
                    <a:pt x="1470" y="409"/>
                    <a:pt x="1476" y="405"/>
                  </a:cubicBezTo>
                  <a:cubicBezTo>
                    <a:pt x="1529" y="337"/>
                    <a:pt x="1610" y="297"/>
                    <a:pt x="1696" y="297"/>
                  </a:cubicBezTo>
                  <a:cubicBezTo>
                    <a:pt x="1697" y="297"/>
                    <a:pt x="1698" y="297"/>
                    <a:pt x="1700" y="297"/>
                  </a:cubicBezTo>
                  <a:cubicBezTo>
                    <a:pt x="1701" y="296"/>
                    <a:pt x="1703" y="296"/>
                    <a:pt x="1704" y="296"/>
                  </a:cubicBezTo>
                  <a:close/>
                  <a:moveTo>
                    <a:pt x="477" y="0"/>
                  </a:moveTo>
                  <a:cubicBezTo>
                    <a:pt x="274" y="0"/>
                    <a:pt x="108" y="159"/>
                    <a:pt x="97" y="362"/>
                  </a:cubicBezTo>
                  <a:cubicBezTo>
                    <a:pt x="88" y="553"/>
                    <a:pt x="78" y="749"/>
                    <a:pt x="69" y="941"/>
                  </a:cubicBezTo>
                  <a:cubicBezTo>
                    <a:pt x="0" y="2675"/>
                    <a:pt x="0" y="4361"/>
                    <a:pt x="88" y="5982"/>
                  </a:cubicBezTo>
                  <a:cubicBezTo>
                    <a:pt x="99" y="6185"/>
                    <a:pt x="267" y="6344"/>
                    <a:pt x="471" y="6344"/>
                  </a:cubicBezTo>
                  <a:lnTo>
                    <a:pt x="2945" y="6344"/>
                  </a:lnTo>
                  <a:cubicBezTo>
                    <a:pt x="3147" y="6343"/>
                    <a:pt x="3314" y="6183"/>
                    <a:pt x="3324" y="5982"/>
                  </a:cubicBezTo>
                  <a:cubicBezTo>
                    <a:pt x="3394" y="4565"/>
                    <a:pt x="3355" y="2235"/>
                    <a:pt x="3329" y="941"/>
                  </a:cubicBezTo>
                  <a:cubicBezTo>
                    <a:pt x="3324" y="715"/>
                    <a:pt x="3320" y="522"/>
                    <a:pt x="3315" y="371"/>
                  </a:cubicBezTo>
                  <a:cubicBezTo>
                    <a:pt x="3309" y="164"/>
                    <a:pt x="3141" y="0"/>
                    <a:pt x="2935" y="0"/>
                  </a:cubicBezTo>
                  <a:cubicBezTo>
                    <a:pt x="2934" y="0"/>
                    <a:pt x="2933" y="0"/>
                    <a:pt x="2933" y="0"/>
                  </a:cubicBezTo>
                  <a:lnTo>
                    <a:pt x="479" y="0"/>
                  </a:lnTo>
                  <a:cubicBezTo>
                    <a:pt x="478" y="0"/>
                    <a:pt x="478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81;p56">
              <a:extLst>
                <a:ext uri="{FF2B5EF4-FFF2-40B4-BE49-F238E27FC236}">
                  <a16:creationId xmlns:a16="http://schemas.microsoft.com/office/drawing/2014/main" id="{CE93DA36-4001-20D6-966E-DADFBBDB1D33}"/>
                </a:ext>
              </a:extLst>
            </p:cNvPr>
            <p:cNvSpPr/>
            <p:nvPr/>
          </p:nvSpPr>
          <p:spPr>
            <a:xfrm>
              <a:off x="1396199" y="2853481"/>
              <a:ext cx="227776" cy="441834"/>
            </a:xfrm>
            <a:custGeom>
              <a:avLst/>
              <a:gdLst/>
              <a:ahLst/>
              <a:cxnLst/>
              <a:rect l="l" t="t" r="r" b="b"/>
              <a:pathLst>
                <a:path w="3271" h="6345" extrusionOk="0">
                  <a:moveTo>
                    <a:pt x="1580" y="297"/>
                  </a:moveTo>
                  <a:cubicBezTo>
                    <a:pt x="1585" y="297"/>
                    <a:pt x="1589" y="298"/>
                    <a:pt x="1593" y="301"/>
                  </a:cubicBezTo>
                  <a:cubicBezTo>
                    <a:pt x="1597" y="298"/>
                    <a:pt x="1602" y="298"/>
                    <a:pt x="1610" y="298"/>
                  </a:cubicBezTo>
                  <a:cubicBezTo>
                    <a:pt x="1612" y="298"/>
                    <a:pt x="1613" y="298"/>
                    <a:pt x="1615" y="298"/>
                  </a:cubicBezTo>
                  <a:cubicBezTo>
                    <a:pt x="1690" y="298"/>
                    <a:pt x="1761" y="329"/>
                    <a:pt x="1810" y="384"/>
                  </a:cubicBezTo>
                  <a:cubicBezTo>
                    <a:pt x="1819" y="393"/>
                    <a:pt x="1826" y="401"/>
                    <a:pt x="1832" y="411"/>
                  </a:cubicBezTo>
                  <a:cubicBezTo>
                    <a:pt x="1876" y="460"/>
                    <a:pt x="1899" y="523"/>
                    <a:pt x="1898" y="589"/>
                  </a:cubicBezTo>
                  <a:cubicBezTo>
                    <a:pt x="1898" y="602"/>
                    <a:pt x="1897" y="616"/>
                    <a:pt x="1893" y="628"/>
                  </a:cubicBezTo>
                  <a:cubicBezTo>
                    <a:pt x="1894" y="638"/>
                    <a:pt x="1893" y="649"/>
                    <a:pt x="1889" y="659"/>
                  </a:cubicBezTo>
                  <a:cubicBezTo>
                    <a:pt x="1857" y="786"/>
                    <a:pt x="1742" y="876"/>
                    <a:pt x="1610" y="878"/>
                  </a:cubicBezTo>
                  <a:lnTo>
                    <a:pt x="1576" y="878"/>
                  </a:lnTo>
                  <a:cubicBezTo>
                    <a:pt x="1447" y="878"/>
                    <a:pt x="1335" y="794"/>
                    <a:pt x="1297" y="673"/>
                  </a:cubicBezTo>
                  <a:cubicBezTo>
                    <a:pt x="1292" y="664"/>
                    <a:pt x="1292" y="655"/>
                    <a:pt x="1288" y="646"/>
                  </a:cubicBezTo>
                  <a:cubicBezTo>
                    <a:pt x="1284" y="627"/>
                    <a:pt x="1283" y="609"/>
                    <a:pt x="1283" y="589"/>
                  </a:cubicBezTo>
                  <a:cubicBezTo>
                    <a:pt x="1284" y="528"/>
                    <a:pt x="1302" y="470"/>
                    <a:pt x="1335" y="420"/>
                  </a:cubicBezTo>
                  <a:cubicBezTo>
                    <a:pt x="1340" y="415"/>
                    <a:pt x="1346" y="410"/>
                    <a:pt x="1352" y="406"/>
                  </a:cubicBezTo>
                  <a:cubicBezTo>
                    <a:pt x="1405" y="338"/>
                    <a:pt x="1486" y="298"/>
                    <a:pt x="1572" y="298"/>
                  </a:cubicBezTo>
                  <a:cubicBezTo>
                    <a:pt x="1573" y="298"/>
                    <a:pt x="1574" y="298"/>
                    <a:pt x="1576" y="298"/>
                  </a:cubicBezTo>
                  <a:cubicBezTo>
                    <a:pt x="1577" y="297"/>
                    <a:pt x="1579" y="297"/>
                    <a:pt x="1580" y="297"/>
                  </a:cubicBezTo>
                  <a:close/>
                  <a:moveTo>
                    <a:pt x="384" y="1"/>
                  </a:moveTo>
                  <a:cubicBezTo>
                    <a:pt x="379" y="1"/>
                    <a:pt x="373" y="2"/>
                    <a:pt x="369" y="5"/>
                  </a:cubicBezTo>
                  <a:cubicBezTo>
                    <a:pt x="163" y="14"/>
                    <a:pt x="1" y="186"/>
                    <a:pt x="7" y="393"/>
                  </a:cubicBezTo>
                  <a:cubicBezTo>
                    <a:pt x="16" y="546"/>
                    <a:pt x="19" y="728"/>
                    <a:pt x="28" y="942"/>
                  </a:cubicBezTo>
                  <a:cubicBezTo>
                    <a:pt x="73" y="2219"/>
                    <a:pt x="124" y="4501"/>
                    <a:pt x="24" y="5935"/>
                  </a:cubicBezTo>
                  <a:cubicBezTo>
                    <a:pt x="6" y="6156"/>
                    <a:pt x="181" y="6345"/>
                    <a:pt x="403" y="6345"/>
                  </a:cubicBezTo>
                  <a:lnTo>
                    <a:pt x="2821" y="6345"/>
                  </a:lnTo>
                  <a:cubicBezTo>
                    <a:pt x="3023" y="6344"/>
                    <a:pt x="3190" y="6184"/>
                    <a:pt x="3200" y="5983"/>
                  </a:cubicBezTo>
                  <a:cubicBezTo>
                    <a:pt x="3270" y="4566"/>
                    <a:pt x="3231" y="2236"/>
                    <a:pt x="3205" y="942"/>
                  </a:cubicBezTo>
                  <a:cubicBezTo>
                    <a:pt x="3200" y="716"/>
                    <a:pt x="3196" y="523"/>
                    <a:pt x="3191" y="372"/>
                  </a:cubicBezTo>
                  <a:cubicBezTo>
                    <a:pt x="3185" y="165"/>
                    <a:pt x="3017" y="1"/>
                    <a:pt x="2811" y="1"/>
                  </a:cubicBezTo>
                  <a:cubicBezTo>
                    <a:pt x="2810" y="1"/>
                    <a:pt x="2809" y="1"/>
                    <a:pt x="2809" y="1"/>
                  </a:cubicBezTo>
                  <a:lnTo>
                    <a:pt x="390" y="1"/>
                  </a:lnTo>
                  <a:cubicBezTo>
                    <a:pt x="388" y="1"/>
                    <a:pt x="386" y="1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982;p56">
              <a:extLst>
                <a:ext uri="{FF2B5EF4-FFF2-40B4-BE49-F238E27FC236}">
                  <a16:creationId xmlns:a16="http://schemas.microsoft.com/office/drawing/2014/main" id="{931F9868-079A-8FD6-F4DC-0E54812E5E97}"/>
                </a:ext>
              </a:extLst>
            </p:cNvPr>
            <p:cNvSpPr/>
            <p:nvPr/>
          </p:nvSpPr>
          <p:spPr>
            <a:xfrm>
              <a:off x="1420292" y="3065868"/>
              <a:ext cx="180912" cy="202916"/>
            </a:xfrm>
            <a:custGeom>
              <a:avLst/>
              <a:gdLst/>
              <a:ahLst/>
              <a:cxnLst/>
              <a:rect l="l" t="t" r="r" b="b"/>
              <a:pathLst>
                <a:path w="2598" h="2914" extrusionOk="0">
                  <a:moveTo>
                    <a:pt x="30" y="1"/>
                  </a:moveTo>
                  <a:cubicBezTo>
                    <a:pt x="38" y="697"/>
                    <a:pt x="36" y="1424"/>
                    <a:pt x="15" y="2073"/>
                  </a:cubicBezTo>
                  <a:cubicBezTo>
                    <a:pt x="1" y="2530"/>
                    <a:pt x="365" y="2909"/>
                    <a:pt x="821" y="2910"/>
                  </a:cubicBezTo>
                  <a:lnTo>
                    <a:pt x="1770" y="2914"/>
                  </a:lnTo>
                  <a:cubicBezTo>
                    <a:pt x="1772" y="2914"/>
                    <a:pt x="1773" y="2914"/>
                    <a:pt x="1775" y="2914"/>
                  </a:cubicBezTo>
                  <a:cubicBezTo>
                    <a:pt x="2215" y="2914"/>
                    <a:pt x="2574" y="2561"/>
                    <a:pt x="2584" y="2120"/>
                  </a:cubicBezTo>
                  <a:cubicBezTo>
                    <a:pt x="2597" y="1466"/>
                    <a:pt x="2597" y="718"/>
                    <a:pt x="2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83;p56">
              <a:extLst>
                <a:ext uri="{FF2B5EF4-FFF2-40B4-BE49-F238E27FC236}">
                  <a16:creationId xmlns:a16="http://schemas.microsoft.com/office/drawing/2014/main" id="{721E3886-BECB-0B45-BC06-322588D6D6CD}"/>
                </a:ext>
              </a:extLst>
            </p:cNvPr>
            <p:cNvSpPr/>
            <p:nvPr/>
          </p:nvSpPr>
          <p:spPr>
            <a:xfrm>
              <a:off x="1520427" y="2820474"/>
              <a:ext cx="67407" cy="77364"/>
            </a:xfrm>
            <a:custGeom>
              <a:avLst/>
              <a:gdLst/>
              <a:ahLst/>
              <a:cxnLst/>
              <a:rect l="l" t="t" r="r" b="b"/>
              <a:pathLst>
                <a:path w="968" h="1111" extrusionOk="0">
                  <a:moveTo>
                    <a:pt x="841" y="0"/>
                  </a:moveTo>
                  <a:cubicBezTo>
                    <a:pt x="780" y="0"/>
                    <a:pt x="715" y="35"/>
                    <a:pt x="715" y="105"/>
                  </a:cubicBezTo>
                  <a:cubicBezTo>
                    <a:pt x="685" y="238"/>
                    <a:pt x="628" y="364"/>
                    <a:pt x="549" y="475"/>
                  </a:cubicBezTo>
                  <a:cubicBezTo>
                    <a:pt x="424" y="658"/>
                    <a:pt x="238" y="793"/>
                    <a:pt x="26" y="858"/>
                  </a:cubicBezTo>
                  <a:cubicBezTo>
                    <a:pt x="21" y="864"/>
                    <a:pt x="13" y="867"/>
                    <a:pt x="5" y="867"/>
                  </a:cubicBezTo>
                  <a:cubicBezTo>
                    <a:pt x="4" y="867"/>
                    <a:pt x="2" y="867"/>
                    <a:pt x="0" y="867"/>
                  </a:cubicBezTo>
                  <a:lnTo>
                    <a:pt x="0" y="867"/>
                  </a:lnTo>
                  <a:cubicBezTo>
                    <a:pt x="9" y="872"/>
                    <a:pt x="14" y="880"/>
                    <a:pt x="23" y="889"/>
                  </a:cubicBezTo>
                  <a:cubicBezTo>
                    <a:pt x="58" y="939"/>
                    <a:pt x="78" y="1000"/>
                    <a:pt x="78" y="1063"/>
                  </a:cubicBezTo>
                  <a:cubicBezTo>
                    <a:pt x="79" y="1079"/>
                    <a:pt x="78" y="1095"/>
                    <a:pt x="74" y="1111"/>
                  </a:cubicBezTo>
                  <a:cubicBezTo>
                    <a:pt x="87" y="1110"/>
                    <a:pt x="98" y="1107"/>
                    <a:pt x="109" y="1102"/>
                  </a:cubicBezTo>
                  <a:cubicBezTo>
                    <a:pt x="427" y="997"/>
                    <a:pt x="691" y="773"/>
                    <a:pt x="846" y="475"/>
                  </a:cubicBezTo>
                  <a:cubicBezTo>
                    <a:pt x="904" y="358"/>
                    <a:pt x="946" y="233"/>
                    <a:pt x="968" y="105"/>
                  </a:cubicBezTo>
                  <a:cubicBezTo>
                    <a:pt x="968" y="88"/>
                    <a:pt x="954" y="17"/>
                    <a:pt x="9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84;p56">
              <a:extLst>
                <a:ext uri="{FF2B5EF4-FFF2-40B4-BE49-F238E27FC236}">
                  <a16:creationId xmlns:a16="http://schemas.microsoft.com/office/drawing/2014/main" id="{74D66479-F01C-E2F6-2179-FF895BEF958B}"/>
                </a:ext>
              </a:extLst>
            </p:cNvPr>
            <p:cNvSpPr/>
            <p:nvPr/>
          </p:nvSpPr>
          <p:spPr>
            <a:xfrm>
              <a:off x="1521890" y="2820474"/>
              <a:ext cx="73883" cy="79523"/>
            </a:xfrm>
            <a:custGeom>
              <a:avLst/>
              <a:gdLst/>
              <a:ahLst/>
              <a:cxnLst/>
              <a:rect l="l" t="t" r="r" b="b"/>
              <a:pathLst>
                <a:path w="1061" h="1142" extrusionOk="0">
                  <a:moveTo>
                    <a:pt x="933" y="0"/>
                  </a:moveTo>
                  <a:cubicBezTo>
                    <a:pt x="868" y="0"/>
                    <a:pt x="802" y="35"/>
                    <a:pt x="802" y="104"/>
                  </a:cubicBezTo>
                  <a:cubicBezTo>
                    <a:pt x="777" y="237"/>
                    <a:pt x="721" y="364"/>
                    <a:pt x="642" y="474"/>
                  </a:cubicBezTo>
                  <a:cubicBezTo>
                    <a:pt x="496" y="684"/>
                    <a:pt x="277" y="831"/>
                    <a:pt x="27" y="884"/>
                  </a:cubicBezTo>
                  <a:cubicBezTo>
                    <a:pt x="19" y="888"/>
                    <a:pt x="10" y="889"/>
                    <a:pt x="0" y="889"/>
                  </a:cubicBezTo>
                  <a:cubicBezTo>
                    <a:pt x="37" y="939"/>
                    <a:pt x="57" y="1000"/>
                    <a:pt x="57" y="1063"/>
                  </a:cubicBezTo>
                  <a:cubicBezTo>
                    <a:pt x="58" y="1079"/>
                    <a:pt x="57" y="1095"/>
                    <a:pt x="53" y="1111"/>
                  </a:cubicBezTo>
                  <a:cubicBezTo>
                    <a:pt x="52" y="1121"/>
                    <a:pt x="50" y="1132"/>
                    <a:pt x="45" y="1142"/>
                  </a:cubicBezTo>
                  <a:cubicBezTo>
                    <a:pt x="57" y="1137"/>
                    <a:pt x="71" y="1137"/>
                    <a:pt x="84" y="1133"/>
                  </a:cubicBezTo>
                  <a:cubicBezTo>
                    <a:pt x="452" y="1050"/>
                    <a:pt x="764" y="810"/>
                    <a:pt x="938" y="475"/>
                  </a:cubicBezTo>
                  <a:cubicBezTo>
                    <a:pt x="996" y="358"/>
                    <a:pt x="1038" y="233"/>
                    <a:pt x="1060" y="105"/>
                  </a:cubicBezTo>
                  <a:cubicBezTo>
                    <a:pt x="1060" y="35"/>
                    <a:pt x="995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85;p56">
              <a:extLst>
                <a:ext uri="{FF2B5EF4-FFF2-40B4-BE49-F238E27FC236}">
                  <a16:creationId xmlns:a16="http://schemas.microsoft.com/office/drawing/2014/main" id="{CC7255CF-36B2-A1C0-D330-0EE7BAE2EA5C}"/>
                </a:ext>
              </a:extLst>
            </p:cNvPr>
            <p:cNvSpPr/>
            <p:nvPr/>
          </p:nvSpPr>
          <p:spPr>
            <a:xfrm>
              <a:off x="1106029" y="2764348"/>
              <a:ext cx="125552" cy="114758"/>
            </a:xfrm>
            <a:custGeom>
              <a:avLst/>
              <a:gdLst/>
              <a:ahLst/>
              <a:cxnLst/>
              <a:rect l="l" t="t" r="r" b="b"/>
              <a:pathLst>
                <a:path w="1803" h="1648" extrusionOk="0">
                  <a:moveTo>
                    <a:pt x="978" y="1"/>
                  </a:moveTo>
                  <a:cubicBezTo>
                    <a:pt x="851" y="1"/>
                    <a:pt x="722" y="30"/>
                    <a:pt x="598" y="95"/>
                  </a:cubicBezTo>
                  <a:cubicBezTo>
                    <a:pt x="50" y="382"/>
                    <a:pt x="0" y="1147"/>
                    <a:pt x="509" y="1501"/>
                  </a:cubicBezTo>
                  <a:cubicBezTo>
                    <a:pt x="644" y="1596"/>
                    <a:pt x="806" y="1648"/>
                    <a:pt x="972" y="1648"/>
                  </a:cubicBezTo>
                  <a:cubicBezTo>
                    <a:pt x="974" y="1648"/>
                    <a:pt x="976" y="1648"/>
                    <a:pt x="978" y="1648"/>
                  </a:cubicBezTo>
                  <a:cubicBezTo>
                    <a:pt x="978" y="1648"/>
                    <a:pt x="979" y="1648"/>
                    <a:pt x="980" y="1648"/>
                  </a:cubicBezTo>
                  <a:cubicBezTo>
                    <a:pt x="1434" y="1648"/>
                    <a:pt x="1802" y="1279"/>
                    <a:pt x="1802" y="825"/>
                  </a:cubicBezTo>
                  <a:cubicBezTo>
                    <a:pt x="1801" y="347"/>
                    <a:pt x="1408" y="1"/>
                    <a:pt x="9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86;p56">
              <a:extLst>
                <a:ext uri="{FF2B5EF4-FFF2-40B4-BE49-F238E27FC236}">
                  <a16:creationId xmlns:a16="http://schemas.microsoft.com/office/drawing/2014/main" id="{DD7BDDB9-8674-30E0-52E0-5DAC885335B5}"/>
                </a:ext>
              </a:extLst>
            </p:cNvPr>
            <p:cNvSpPr/>
            <p:nvPr/>
          </p:nvSpPr>
          <p:spPr>
            <a:xfrm>
              <a:off x="1787756" y="3655258"/>
              <a:ext cx="43174" cy="724413"/>
            </a:xfrm>
            <a:custGeom>
              <a:avLst/>
              <a:gdLst/>
              <a:ahLst/>
              <a:cxnLst/>
              <a:rect l="l" t="t" r="r" b="b"/>
              <a:pathLst>
                <a:path w="620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87;p56">
              <a:extLst>
                <a:ext uri="{FF2B5EF4-FFF2-40B4-BE49-F238E27FC236}">
                  <a16:creationId xmlns:a16="http://schemas.microsoft.com/office/drawing/2014/main" id="{9D4E6FDB-B82B-0326-EFD4-82982610667F}"/>
                </a:ext>
              </a:extLst>
            </p:cNvPr>
            <p:cNvSpPr/>
            <p:nvPr/>
          </p:nvSpPr>
          <p:spPr>
            <a:xfrm>
              <a:off x="1830860" y="3655258"/>
              <a:ext cx="50555" cy="724413"/>
            </a:xfrm>
            <a:custGeom>
              <a:avLst/>
              <a:gdLst/>
              <a:ahLst/>
              <a:cxnLst/>
              <a:rect l="l" t="t" r="r" b="b"/>
              <a:pathLst>
                <a:path w="726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726" y="10402"/>
                  </a:lnTo>
                  <a:lnTo>
                    <a:pt x="7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988;p56">
              <a:extLst>
                <a:ext uri="{FF2B5EF4-FFF2-40B4-BE49-F238E27FC236}">
                  <a16:creationId xmlns:a16="http://schemas.microsoft.com/office/drawing/2014/main" id="{6CD7EE48-8208-4869-3C6C-6BC025F1B209}"/>
                </a:ext>
              </a:extLst>
            </p:cNvPr>
            <p:cNvSpPr/>
            <p:nvPr/>
          </p:nvSpPr>
          <p:spPr>
            <a:xfrm>
              <a:off x="1106447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989;p56">
              <a:extLst>
                <a:ext uri="{FF2B5EF4-FFF2-40B4-BE49-F238E27FC236}">
                  <a16:creationId xmlns:a16="http://schemas.microsoft.com/office/drawing/2014/main" id="{43243ED4-FB78-AA81-C881-C4CA0A8906CB}"/>
                </a:ext>
              </a:extLst>
            </p:cNvPr>
            <p:cNvSpPr/>
            <p:nvPr/>
          </p:nvSpPr>
          <p:spPr>
            <a:xfrm>
              <a:off x="1149482" y="3655258"/>
              <a:ext cx="50555" cy="724413"/>
            </a:xfrm>
            <a:custGeom>
              <a:avLst/>
              <a:gdLst/>
              <a:ahLst/>
              <a:cxnLst/>
              <a:rect l="l" t="t" r="r" b="b"/>
              <a:pathLst>
                <a:path w="726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725" y="10402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990;p56">
              <a:extLst>
                <a:ext uri="{FF2B5EF4-FFF2-40B4-BE49-F238E27FC236}">
                  <a16:creationId xmlns:a16="http://schemas.microsoft.com/office/drawing/2014/main" id="{FFCB76D6-4050-4D21-63A0-379190CD8642}"/>
                </a:ext>
              </a:extLst>
            </p:cNvPr>
            <p:cNvSpPr/>
            <p:nvPr/>
          </p:nvSpPr>
          <p:spPr>
            <a:xfrm>
              <a:off x="3535386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618" y="10402"/>
                  </a:lnTo>
                  <a:lnTo>
                    <a:pt x="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91;p56">
              <a:extLst>
                <a:ext uri="{FF2B5EF4-FFF2-40B4-BE49-F238E27FC236}">
                  <a16:creationId xmlns:a16="http://schemas.microsoft.com/office/drawing/2014/main" id="{8310834A-94A9-700B-8850-03AB329C7A57}"/>
                </a:ext>
              </a:extLst>
            </p:cNvPr>
            <p:cNvSpPr/>
            <p:nvPr/>
          </p:nvSpPr>
          <p:spPr>
            <a:xfrm>
              <a:off x="3578420" y="3655258"/>
              <a:ext cx="50485" cy="724413"/>
            </a:xfrm>
            <a:custGeom>
              <a:avLst/>
              <a:gdLst/>
              <a:ahLst/>
              <a:cxnLst/>
              <a:rect l="l" t="t" r="r" b="b"/>
              <a:pathLst>
                <a:path w="725" h="10403" extrusionOk="0">
                  <a:moveTo>
                    <a:pt x="0" y="1"/>
                  </a:moveTo>
                  <a:lnTo>
                    <a:pt x="0" y="10402"/>
                  </a:lnTo>
                  <a:lnTo>
                    <a:pt x="725" y="10402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992;p56">
              <a:extLst>
                <a:ext uri="{FF2B5EF4-FFF2-40B4-BE49-F238E27FC236}">
                  <a16:creationId xmlns:a16="http://schemas.microsoft.com/office/drawing/2014/main" id="{FCA85372-E440-9141-7A20-9DCD8B9BEE63}"/>
                </a:ext>
              </a:extLst>
            </p:cNvPr>
            <p:cNvSpPr/>
            <p:nvPr/>
          </p:nvSpPr>
          <p:spPr>
            <a:xfrm>
              <a:off x="2853938" y="3655258"/>
              <a:ext cx="43104" cy="724413"/>
            </a:xfrm>
            <a:custGeom>
              <a:avLst/>
              <a:gdLst/>
              <a:ahLst/>
              <a:cxnLst/>
              <a:rect l="l" t="t" r="r" b="b"/>
              <a:pathLst>
                <a:path w="619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619" y="10402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993;p56">
              <a:extLst>
                <a:ext uri="{FF2B5EF4-FFF2-40B4-BE49-F238E27FC236}">
                  <a16:creationId xmlns:a16="http://schemas.microsoft.com/office/drawing/2014/main" id="{1EC8E04D-3A7F-C9B0-F774-ED8F11E1E42A}"/>
                </a:ext>
              </a:extLst>
            </p:cNvPr>
            <p:cNvSpPr/>
            <p:nvPr/>
          </p:nvSpPr>
          <p:spPr>
            <a:xfrm>
              <a:off x="2896972" y="3655258"/>
              <a:ext cx="50625" cy="724413"/>
            </a:xfrm>
            <a:custGeom>
              <a:avLst/>
              <a:gdLst/>
              <a:ahLst/>
              <a:cxnLst/>
              <a:rect l="l" t="t" r="r" b="b"/>
              <a:pathLst>
                <a:path w="727" h="10403" extrusionOk="0">
                  <a:moveTo>
                    <a:pt x="1" y="1"/>
                  </a:moveTo>
                  <a:lnTo>
                    <a:pt x="1" y="10402"/>
                  </a:lnTo>
                  <a:lnTo>
                    <a:pt x="727" y="10402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994;p56">
              <a:extLst>
                <a:ext uri="{FF2B5EF4-FFF2-40B4-BE49-F238E27FC236}">
                  <a16:creationId xmlns:a16="http://schemas.microsoft.com/office/drawing/2014/main" id="{9F244664-9A7C-FE6D-1277-B31E4CD1C5AF}"/>
                </a:ext>
              </a:extLst>
            </p:cNvPr>
            <p:cNvSpPr/>
            <p:nvPr/>
          </p:nvSpPr>
          <p:spPr>
            <a:xfrm>
              <a:off x="1149482" y="3888745"/>
              <a:ext cx="638344" cy="84328"/>
            </a:xfrm>
            <a:custGeom>
              <a:avLst/>
              <a:gdLst/>
              <a:ahLst/>
              <a:cxnLst/>
              <a:rect l="l" t="t" r="r" b="b"/>
              <a:pathLst>
                <a:path w="9167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9167" y="1210"/>
                  </a:lnTo>
                  <a:lnTo>
                    <a:pt x="91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995;p56">
              <a:extLst>
                <a:ext uri="{FF2B5EF4-FFF2-40B4-BE49-F238E27FC236}">
                  <a16:creationId xmlns:a16="http://schemas.microsoft.com/office/drawing/2014/main" id="{85B448EB-CDA5-7540-9A2F-CDF4DD92CE50}"/>
                </a:ext>
              </a:extLst>
            </p:cNvPr>
            <p:cNvSpPr/>
            <p:nvPr/>
          </p:nvSpPr>
          <p:spPr>
            <a:xfrm>
              <a:off x="1881346" y="3888745"/>
              <a:ext cx="1697144" cy="84328"/>
            </a:xfrm>
            <a:custGeom>
              <a:avLst/>
              <a:gdLst/>
              <a:ahLst/>
              <a:cxnLst/>
              <a:rect l="l" t="t" r="r" b="b"/>
              <a:pathLst>
                <a:path w="24372" h="1211" extrusionOk="0">
                  <a:moveTo>
                    <a:pt x="1" y="1"/>
                  </a:moveTo>
                  <a:lnTo>
                    <a:pt x="1" y="1210"/>
                  </a:lnTo>
                  <a:lnTo>
                    <a:pt x="24371" y="1210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996;p56">
              <a:extLst>
                <a:ext uri="{FF2B5EF4-FFF2-40B4-BE49-F238E27FC236}">
                  <a16:creationId xmlns:a16="http://schemas.microsoft.com/office/drawing/2014/main" id="{E3D91010-5032-FCE5-4C62-F0DBCA49ED02}"/>
                </a:ext>
              </a:extLst>
            </p:cNvPr>
            <p:cNvSpPr/>
            <p:nvPr/>
          </p:nvSpPr>
          <p:spPr>
            <a:xfrm>
              <a:off x="1149482" y="4267907"/>
              <a:ext cx="638344" cy="84398"/>
            </a:xfrm>
            <a:custGeom>
              <a:avLst/>
              <a:gdLst/>
              <a:ahLst/>
              <a:cxnLst/>
              <a:rect l="l" t="t" r="r" b="b"/>
              <a:pathLst>
                <a:path w="9167" h="1212" extrusionOk="0">
                  <a:moveTo>
                    <a:pt x="1" y="1"/>
                  </a:moveTo>
                  <a:lnTo>
                    <a:pt x="1" y="1212"/>
                  </a:lnTo>
                  <a:lnTo>
                    <a:pt x="9167" y="1212"/>
                  </a:lnTo>
                  <a:lnTo>
                    <a:pt x="91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997;p56">
              <a:extLst>
                <a:ext uri="{FF2B5EF4-FFF2-40B4-BE49-F238E27FC236}">
                  <a16:creationId xmlns:a16="http://schemas.microsoft.com/office/drawing/2014/main" id="{D5DEAE3A-4D04-8623-A599-5A06CBFA4F2A}"/>
                </a:ext>
              </a:extLst>
            </p:cNvPr>
            <p:cNvSpPr/>
            <p:nvPr/>
          </p:nvSpPr>
          <p:spPr>
            <a:xfrm>
              <a:off x="1881346" y="4267907"/>
              <a:ext cx="1697144" cy="84398"/>
            </a:xfrm>
            <a:custGeom>
              <a:avLst/>
              <a:gdLst/>
              <a:ahLst/>
              <a:cxnLst/>
              <a:rect l="l" t="t" r="r" b="b"/>
              <a:pathLst>
                <a:path w="24372" h="1212" extrusionOk="0">
                  <a:moveTo>
                    <a:pt x="1" y="1"/>
                  </a:moveTo>
                  <a:lnTo>
                    <a:pt x="1" y="1212"/>
                  </a:lnTo>
                  <a:lnTo>
                    <a:pt x="24371" y="1212"/>
                  </a:lnTo>
                  <a:lnTo>
                    <a:pt x="243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998;p56">
              <a:extLst>
                <a:ext uri="{FF2B5EF4-FFF2-40B4-BE49-F238E27FC236}">
                  <a16:creationId xmlns:a16="http://schemas.microsoft.com/office/drawing/2014/main" id="{151AC081-5158-B51B-924E-DB56819BBB14}"/>
                </a:ext>
              </a:extLst>
            </p:cNvPr>
            <p:cNvSpPr/>
            <p:nvPr/>
          </p:nvSpPr>
          <p:spPr>
            <a:xfrm>
              <a:off x="921566" y="3571000"/>
              <a:ext cx="824618" cy="84328"/>
            </a:xfrm>
            <a:custGeom>
              <a:avLst/>
              <a:gdLst/>
              <a:ahLst/>
              <a:cxnLst/>
              <a:rect l="l" t="t" r="r" b="b"/>
              <a:pathLst>
                <a:path w="11842" h="1211" extrusionOk="0">
                  <a:moveTo>
                    <a:pt x="14" y="0"/>
                  </a:moveTo>
                  <a:cubicBezTo>
                    <a:pt x="7" y="0"/>
                    <a:pt x="1" y="6"/>
                    <a:pt x="1" y="15"/>
                  </a:cubicBezTo>
                  <a:lnTo>
                    <a:pt x="1" y="1197"/>
                  </a:lnTo>
                  <a:cubicBezTo>
                    <a:pt x="1" y="1205"/>
                    <a:pt x="7" y="1211"/>
                    <a:pt x="14" y="1211"/>
                  </a:cubicBezTo>
                  <a:lnTo>
                    <a:pt x="11841" y="1211"/>
                  </a:lnTo>
                  <a:lnTo>
                    <a:pt x="118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99;p56">
              <a:extLst>
                <a:ext uri="{FF2B5EF4-FFF2-40B4-BE49-F238E27FC236}">
                  <a16:creationId xmlns:a16="http://schemas.microsoft.com/office/drawing/2014/main" id="{B16A9F10-CA43-6563-09A9-36B771275E39}"/>
                </a:ext>
              </a:extLst>
            </p:cNvPr>
            <p:cNvSpPr/>
            <p:nvPr/>
          </p:nvSpPr>
          <p:spPr>
            <a:xfrm>
              <a:off x="1645770" y="3571000"/>
              <a:ext cx="2177486" cy="84328"/>
            </a:xfrm>
            <a:custGeom>
              <a:avLst/>
              <a:gdLst/>
              <a:ahLst/>
              <a:cxnLst/>
              <a:rect l="l" t="t" r="r" b="b"/>
              <a:pathLst>
                <a:path w="31270" h="1211" extrusionOk="0">
                  <a:moveTo>
                    <a:pt x="14" y="0"/>
                  </a:moveTo>
                  <a:cubicBezTo>
                    <a:pt x="7" y="0"/>
                    <a:pt x="1" y="6"/>
                    <a:pt x="1" y="15"/>
                  </a:cubicBezTo>
                  <a:lnTo>
                    <a:pt x="1" y="1197"/>
                  </a:lnTo>
                  <a:cubicBezTo>
                    <a:pt x="1" y="1205"/>
                    <a:pt x="7" y="1211"/>
                    <a:pt x="14" y="1211"/>
                  </a:cubicBezTo>
                  <a:lnTo>
                    <a:pt x="31256" y="1211"/>
                  </a:lnTo>
                  <a:cubicBezTo>
                    <a:pt x="31263" y="1211"/>
                    <a:pt x="31269" y="1205"/>
                    <a:pt x="31269" y="1197"/>
                  </a:cubicBezTo>
                  <a:lnTo>
                    <a:pt x="31269" y="15"/>
                  </a:lnTo>
                  <a:cubicBezTo>
                    <a:pt x="31269" y="6"/>
                    <a:pt x="31263" y="0"/>
                    <a:pt x="312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000;p56">
              <a:extLst>
                <a:ext uri="{FF2B5EF4-FFF2-40B4-BE49-F238E27FC236}">
                  <a16:creationId xmlns:a16="http://schemas.microsoft.com/office/drawing/2014/main" id="{6106E65E-A013-C92F-56DD-B0C411D920F1}"/>
                </a:ext>
              </a:extLst>
            </p:cNvPr>
            <p:cNvSpPr/>
            <p:nvPr/>
          </p:nvSpPr>
          <p:spPr>
            <a:xfrm>
              <a:off x="1778843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9" y="0"/>
                  </a:moveTo>
                  <a:cubicBezTo>
                    <a:pt x="76" y="0"/>
                    <a:pt x="1" y="135"/>
                    <a:pt x="63" y="241"/>
                  </a:cubicBezTo>
                  <a:lnTo>
                    <a:pt x="1156" y="2077"/>
                  </a:lnTo>
                  <a:cubicBezTo>
                    <a:pt x="1185" y="2125"/>
                    <a:pt x="1237" y="2155"/>
                    <a:pt x="1293" y="2155"/>
                  </a:cubicBezTo>
                  <a:lnTo>
                    <a:pt x="1407" y="2155"/>
                  </a:lnTo>
                  <a:cubicBezTo>
                    <a:pt x="1495" y="2155"/>
                    <a:pt x="1567" y="2083"/>
                    <a:pt x="1567" y="1996"/>
                  </a:cubicBezTo>
                  <a:lnTo>
                    <a:pt x="1567" y="159"/>
                  </a:lnTo>
                  <a:cubicBezTo>
                    <a:pt x="1567" y="70"/>
                    <a:pt x="1495" y="0"/>
                    <a:pt x="1407" y="0"/>
                  </a:cubicBezTo>
                  <a:lnTo>
                    <a:pt x="200" y="0"/>
                  </a:lnTo>
                  <a:cubicBezTo>
                    <a:pt x="200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001;p56">
              <a:extLst>
                <a:ext uri="{FF2B5EF4-FFF2-40B4-BE49-F238E27FC236}">
                  <a16:creationId xmlns:a16="http://schemas.microsoft.com/office/drawing/2014/main" id="{F7E7BFF1-8A15-E799-6EF7-FE6C0BD50345}"/>
                </a:ext>
              </a:extLst>
            </p:cNvPr>
            <p:cNvSpPr/>
            <p:nvPr/>
          </p:nvSpPr>
          <p:spPr>
            <a:xfrm>
              <a:off x="1773272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8" y="0"/>
                  </a:moveTo>
                  <a:cubicBezTo>
                    <a:pt x="653" y="0"/>
                    <a:pt x="0" y="652"/>
                    <a:pt x="0" y="1456"/>
                  </a:cubicBezTo>
                  <a:cubicBezTo>
                    <a:pt x="0" y="2261"/>
                    <a:pt x="653" y="2913"/>
                    <a:pt x="1458" y="2913"/>
                  </a:cubicBezTo>
                  <a:lnTo>
                    <a:pt x="1907" y="2913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002;p56">
              <a:extLst>
                <a:ext uri="{FF2B5EF4-FFF2-40B4-BE49-F238E27FC236}">
                  <a16:creationId xmlns:a16="http://schemas.microsoft.com/office/drawing/2014/main" id="{700203AB-F088-B662-55EE-904F1C941C09}"/>
                </a:ext>
              </a:extLst>
            </p:cNvPr>
            <p:cNvSpPr/>
            <p:nvPr/>
          </p:nvSpPr>
          <p:spPr>
            <a:xfrm>
              <a:off x="1796530" y="4405645"/>
              <a:ext cx="210994" cy="202847"/>
            </a:xfrm>
            <a:custGeom>
              <a:avLst/>
              <a:gdLst/>
              <a:ahLst/>
              <a:cxnLst/>
              <a:rect l="l" t="t" r="r" b="b"/>
              <a:pathLst>
                <a:path w="3030" h="2913" extrusionOk="0">
                  <a:moveTo>
                    <a:pt x="1574" y="0"/>
                  </a:moveTo>
                  <a:cubicBezTo>
                    <a:pt x="1573" y="0"/>
                    <a:pt x="1572" y="0"/>
                    <a:pt x="1572" y="0"/>
                  </a:cubicBezTo>
                  <a:cubicBezTo>
                    <a:pt x="983" y="0"/>
                    <a:pt x="451" y="354"/>
                    <a:pt x="226" y="899"/>
                  </a:cubicBezTo>
                  <a:cubicBezTo>
                    <a:pt x="1" y="1443"/>
                    <a:pt x="125" y="2070"/>
                    <a:pt x="542" y="2486"/>
                  </a:cubicBezTo>
                  <a:cubicBezTo>
                    <a:pt x="821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30" y="2802"/>
                  </a:cubicBezTo>
                  <a:cubicBezTo>
                    <a:pt x="2674" y="2576"/>
                    <a:pt x="3028" y="2045"/>
                    <a:pt x="3029" y="1456"/>
                  </a:cubicBezTo>
                  <a:cubicBezTo>
                    <a:pt x="3028" y="652"/>
                    <a:pt x="2378" y="0"/>
                    <a:pt x="1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003;p56">
              <a:extLst>
                <a:ext uri="{FF2B5EF4-FFF2-40B4-BE49-F238E27FC236}">
                  <a16:creationId xmlns:a16="http://schemas.microsoft.com/office/drawing/2014/main" id="{0881F792-BF40-C2A8-318A-1C66B422AC25}"/>
                </a:ext>
              </a:extLst>
            </p:cNvPr>
            <p:cNvSpPr/>
            <p:nvPr/>
          </p:nvSpPr>
          <p:spPr>
            <a:xfrm>
              <a:off x="1815540" y="4423124"/>
              <a:ext cx="174366" cy="167751"/>
            </a:xfrm>
            <a:custGeom>
              <a:avLst/>
              <a:gdLst/>
              <a:ahLst/>
              <a:cxnLst/>
              <a:rect l="l" t="t" r="r" b="b"/>
              <a:pathLst>
                <a:path w="2504" h="2409" extrusionOk="0">
                  <a:moveTo>
                    <a:pt x="1300" y="1"/>
                  </a:moveTo>
                  <a:cubicBezTo>
                    <a:pt x="812" y="1"/>
                    <a:pt x="374" y="293"/>
                    <a:pt x="187" y="744"/>
                  </a:cubicBezTo>
                  <a:cubicBezTo>
                    <a:pt x="0" y="1193"/>
                    <a:pt x="103" y="1711"/>
                    <a:pt x="447" y="2056"/>
                  </a:cubicBezTo>
                  <a:cubicBezTo>
                    <a:pt x="678" y="2286"/>
                    <a:pt x="986" y="2409"/>
                    <a:pt x="1300" y="2409"/>
                  </a:cubicBezTo>
                  <a:cubicBezTo>
                    <a:pt x="1455" y="2409"/>
                    <a:pt x="1611" y="2379"/>
                    <a:pt x="1760" y="2317"/>
                  </a:cubicBezTo>
                  <a:cubicBezTo>
                    <a:pt x="2209" y="2131"/>
                    <a:pt x="2503" y="1692"/>
                    <a:pt x="2503" y="1205"/>
                  </a:cubicBezTo>
                  <a:cubicBezTo>
                    <a:pt x="2503" y="540"/>
                    <a:pt x="1965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004;p56">
              <a:extLst>
                <a:ext uri="{FF2B5EF4-FFF2-40B4-BE49-F238E27FC236}">
                  <a16:creationId xmlns:a16="http://schemas.microsoft.com/office/drawing/2014/main" id="{CD47217A-DE1B-4C6D-12B9-3D2B068D62F7}"/>
                </a:ext>
              </a:extLst>
            </p:cNvPr>
            <p:cNvSpPr/>
            <p:nvPr/>
          </p:nvSpPr>
          <p:spPr>
            <a:xfrm>
              <a:off x="1810109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201" y="0"/>
                  </a:moveTo>
                  <a:cubicBezTo>
                    <a:pt x="77" y="0"/>
                    <a:pt x="1" y="135"/>
                    <a:pt x="64" y="241"/>
                  </a:cubicBezTo>
                  <a:lnTo>
                    <a:pt x="1157" y="2077"/>
                  </a:lnTo>
                  <a:cubicBezTo>
                    <a:pt x="1185" y="2125"/>
                    <a:pt x="1237" y="2155"/>
                    <a:pt x="1294" y="2155"/>
                  </a:cubicBezTo>
                  <a:lnTo>
                    <a:pt x="1408" y="2155"/>
                  </a:lnTo>
                  <a:cubicBezTo>
                    <a:pt x="1495" y="2155"/>
                    <a:pt x="1567" y="2083"/>
                    <a:pt x="1567" y="1996"/>
                  </a:cubicBezTo>
                  <a:lnTo>
                    <a:pt x="1567" y="159"/>
                  </a:lnTo>
                  <a:cubicBezTo>
                    <a:pt x="1567" y="70"/>
                    <a:pt x="1495" y="0"/>
                    <a:pt x="14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005;p56">
              <a:extLst>
                <a:ext uri="{FF2B5EF4-FFF2-40B4-BE49-F238E27FC236}">
                  <a16:creationId xmlns:a16="http://schemas.microsoft.com/office/drawing/2014/main" id="{D24E1D24-64B4-E7FD-52D6-EF4A82DDCFD7}"/>
                </a:ext>
              </a:extLst>
            </p:cNvPr>
            <p:cNvSpPr/>
            <p:nvPr/>
          </p:nvSpPr>
          <p:spPr>
            <a:xfrm>
              <a:off x="1097534" y="4379602"/>
              <a:ext cx="108979" cy="150063"/>
            </a:xfrm>
            <a:custGeom>
              <a:avLst/>
              <a:gdLst/>
              <a:ahLst/>
              <a:cxnLst/>
              <a:rect l="l" t="t" r="r" b="b"/>
              <a:pathLst>
                <a:path w="1565" h="2155" extrusionOk="0">
                  <a:moveTo>
                    <a:pt x="200" y="0"/>
                  </a:moveTo>
                  <a:cubicBezTo>
                    <a:pt x="77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4" y="2125"/>
                    <a:pt x="1235" y="2155"/>
                    <a:pt x="1292" y="2155"/>
                  </a:cubicBezTo>
                  <a:lnTo>
                    <a:pt x="1406" y="2155"/>
                  </a:lnTo>
                  <a:cubicBezTo>
                    <a:pt x="1493" y="2155"/>
                    <a:pt x="1565" y="2083"/>
                    <a:pt x="1565" y="1996"/>
                  </a:cubicBezTo>
                  <a:lnTo>
                    <a:pt x="1565" y="159"/>
                  </a:lnTo>
                  <a:cubicBezTo>
                    <a:pt x="1565" y="70"/>
                    <a:pt x="1495" y="0"/>
                    <a:pt x="1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006;p56">
              <a:extLst>
                <a:ext uri="{FF2B5EF4-FFF2-40B4-BE49-F238E27FC236}">
                  <a16:creationId xmlns:a16="http://schemas.microsoft.com/office/drawing/2014/main" id="{0B797008-9998-64AE-F6B1-76A0F5E952E2}"/>
                </a:ext>
              </a:extLst>
            </p:cNvPr>
            <p:cNvSpPr/>
            <p:nvPr/>
          </p:nvSpPr>
          <p:spPr>
            <a:xfrm>
              <a:off x="1091894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7" y="0"/>
                  </a:moveTo>
                  <a:cubicBezTo>
                    <a:pt x="652" y="0"/>
                    <a:pt x="1" y="652"/>
                    <a:pt x="1" y="1456"/>
                  </a:cubicBezTo>
                  <a:cubicBezTo>
                    <a:pt x="1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007;p56">
              <a:extLst>
                <a:ext uri="{FF2B5EF4-FFF2-40B4-BE49-F238E27FC236}">
                  <a16:creationId xmlns:a16="http://schemas.microsoft.com/office/drawing/2014/main" id="{A565AB0C-5D17-AABA-07D5-E63DA573439B}"/>
                </a:ext>
              </a:extLst>
            </p:cNvPr>
            <p:cNvSpPr/>
            <p:nvPr/>
          </p:nvSpPr>
          <p:spPr>
            <a:xfrm>
              <a:off x="1115221" y="4405645"/>
              <a:ext cx="210855" cy="202847"/>
            </a:xfrm>
            <a:custGeom>
              <a:avLst/>
              <a:gdLst/>
              <a:ahLst/>
              <a:cxnLst/>
              <a:rect l="l" t="t" r="r" b="b"/>
              <a:pathLst>
                <a:path w="3028" h="2913" extrusionOk="0">
                  <a:moveTo>
                    <a:pt x="1568" y="0"/>
                  </a:moveTo>
                  <a:cubicBezTo>
                    <a:pt x="981" y="0"/>
                    <a:pt x="450" y="355"/>
                    <a:pt x="226" y="899"/>
                  </a:cubicBezTo>
                  <a:cubicBezTo>
                    <a:pt x="0" y="1443"/>
                    <a:pt x="125" y="2070"/>
                    <a:pt x="542" y="2486"/>
                  </a:cubicBezTo>
                  <a:cubicBezTo>
                    <a:pt x="820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29" y="2802"/>
                  </a:cubicBezTo>
                  <a:cubicBezTo>
                    <a:pt x="2673" y="2577"/>
                    <a:pt x="3028" y="2045"/>
                    <a:pt x="3028" y="1456"/>
                  </a:cubicBezTo>
                  <a:cubicBezTo>
                    <a:pt x="3028" y="652"/>
                    <a:pt x="2376" y="0"/>
                    <a:pt x="1571" y="0"/>
                  </a:cubicBezTo>
                  <a:cubicBezTo>
                    <a:pt x="1570" y="0"/>
                    <a:pt x="1569" y="0"/>
                    <a:pt x="1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008;p56">
              <a:extLst>
                <a:ext uri="{FF2B5EF4-FFF2-40B4-BE49-F238E27FC236}">
                  <a16:creationId xmlns:a16="http://schemas.microsoft.com/office/drawing/2014/main" id="{8A49B98F-2126-36F2-043A-D35E0221879E}"/>
                </a:ext>
              </a:extLst>
            </p:cNvPr>
            <p:cNvSpPr/>
            <p:nvPr/>
          </p:nvSpPr>
          <p:spPr>
            <a:xfrm>
              <a:off x="1134092" y="4423124"/>
              <a:ext cx="174436" cy="167820"/>
            </a:xfrm>
            <a:custGeom>
              <a:avLst/>
              <a:gdLst/>
              <a:ahLst/>
              <a:cxnLst/>
              <a:rect l="l" t="t" r="r" b="b"/>
              <a:pathLst>
                <a:path w="2505" h="2410" extrusionOk="0">
                  <a:moveTo>
                    <a:pt x="1300" y="1"/>
                  </a:moveTo>
                  <a:cubicBezTo>
                    <a:pt x="814" y="1"/>
                    <a:pt x="375" y="295"/>
                    <a:pt x="188" y="744"/>
                  </a:cubicBezTo>
                  <a:cubicBezTo>
                    <a:pt x="1" y="1194"/>
                    <a:pt x="104" y="1713"/>
                    <a:pt x="449" y="2057"/>
                  </a:cubicBezTo>
                  <a:cubicBezTo>
                    <a:pt x="679" y="2287"/>
                    <a:pt x="987" y="2410"/>
                    <a:pt x="1300" y="2410"/>
                  </a:cubicBezTo>
                  <a:cubicBezTo>
                    <a:pt x="1456" y="2410"/>
                    <a:pt x="1613" y="2380"/>
                    <a:pt x="1762" y="2317"/>
                  </a:cubicBezTo>
                  <a:cubicBezTo>
                    <a:pt x="2211" y="2131"/>
                    <a:pt x="2505" y="1692"/>
                    <a:pt x="2505" y="1205"/>
                  </a:cubicBezTo>
                  <a:cubicBezTo>
                    <a:pt x="2505" y="540"/>
                    <a:pt x="1966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009;p56">
              <a:extLst>
                <a:ext uri="{FF2B5EF4-FFF2-40B4-BE49-F238E27FC236}">
                  <a16:creationId xmlns:a16="http://schemas.microsoft.com/office/drawing/2014/main" id="{5EEB0C3F-DDFD-B9A4-696F-148E9D656E47}"/>
                </a:ext>
              </a:extLst>
            </p:cNvPr>
            <p:cNvSpPr/>
            <p:nvPr/>
          </p:nvSpPr>
          <p:spPr>
            <a:xfrm>
              <a:off x="1128800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9" y="0"/>
                  </a:moveTo>
                  <a:cubicBezTo>
                    <a:pt x="76" y="0"/>
                    <a:pt x="1" y="135"/>
                    <a:pt x="63" y="241"/>
                  </a:cubicBezTo>
                  <a:lnTo>
                    <a:pt x="1155" y="2077"/>
                  </a:lnTo>
                  <a:cubicBezTo>
                    <a:pt x="1184" y="2125"/>
                    <a:pt x="1237" y="2155"/>
                    <a:pt x="1292" y="2155"/>
                  </a:cubicBezTo>
                  <a:lnTo>
                    <a:pt x="1407" y="2155"/>
                  </a:lnTo>
                  <a:cubicBezTo>
                    <a:pt x="1495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7" y="0"/>
                  </a:cubicBezTo>
                  <a:lnTo>
                    <a:pt x="200" y="0"/>
                  </a:lnTo>
                  <a:cubicBezTo>
                    <a:pt x="200" y="0"/>
                    <a:pt x="199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010;p56">
              <a:extLst>
                <a:ext uri="{FF2B5EF4-FFF2-40B4-BE49-F238E27FC236}">
                  <a16:creationId xmlns:a16="http://schemas.microsoft.com/office/drawing/2014/main" id="{BB059894-ED04-09CA-BB5D-7FB88B8B9CCF}"/>
                </a:ext>
              </a:extLst>
            </p:cNvPr>
            <p:cNvSpPr/>
            <p:nvPr/>
          </p:nvSpPr>
          <p:spPr>
            <a:xfrm>
              <a:off x="3526472" y="4379602"/>
              <a:ext cx="109048" cy="150063"/>
            </a:xfrm>
            <a:custGeom>
              <a:avLst/>
              <a:gdLst/>
              <a:ahLst/>
              <a:cxnLst/>
              <a:rect l="l" t="t" r="r" b="b"/>
              <a:pathLst>
                <a:path w="1566" h="2155" extrusionOk="0">
                  <a:moveTo>
                    <a:pt x="198" y="0"/>
                  </a:moveTo>
                  <a:cubicBezTo>
                    <a:pt x="76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3" y="2125"/>
                    <a:pt x="1236" y="2155"/>
                    <a:pt x="1292" y="2155"/>
                  </a:cubicBezTo>
                  <a:lnTo>
                    <a:pt x="1405" y="2155"/>
                  </a:lnTo>
                  <a:cubicBezTo>
                    <a:pt x="1494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4" y="0"/>
                    <a:pt x="1405" y="0"/>
                  </a:cubicBezTo>
                  <a:lnTo>
                    <a:pt x="200" y="0"/>
                  </a:lnTo>
                  <a:cubicBezTo>
                    <a:pt x="199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011;p56">
              <a:extLst>
                <a:ext uri="{FF2B5EF4-FFF2-40B4-BE49-F238E27FC236}">
                  <a16:creationId xmlns:a16="http://schemas.microsoft.com/office/drawing/2014/main" id="{94C6EAC8-C511-9583-304C-F81A69F95BA0}"/>
                </a:ext>
              </a:extLst>
            </p:cNvPr>
            <p:cNvSpPr/>
            <p:nvPr/>
          </p:nvSpPr>
          <p:spPr>
            <a:xfrm>
              <a:off x="3520832" y="4405645"/>
              <a:ext cx="132794" cy="202847"/>
            </a:xfrm>
            <a:custGeom>
              <a:avLst/>
              <a:gdLst/>
              <a:ahLst/>
              <a:cxnLst/>
              <a:rect l="l" t="t" r="r" b="b"/>
              <a:pathLst>
                <a:path w="1907" h="2913" extrusionOk="0">
                  <a:moveTo>
                    <a:pt x="1457" y="0"/>
                  </a:moveTo>
                  <a:cubicBezTo>
                    <a:pt x="652" y="0"/>
                    <a:pt x="1" y="652"/>
                    <a:pt x="1" y="1456"/>
                  </a:cubicBezTo>
                  <a:cubicBezTo>
                    <a:pt x="1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12;p56">
              <a:extLst>
                <a:ext uri="{FF2B5EF4-FFF2-40B4-BE49-F238E27FC236}">
                  <a16:creationId xmlns:a16="http://schemas.microsoft.com/office/drawing/2014/main" id="{0C5B4DA4-262A-8C1A-6FF9-E47B69F40832}"/>
                </a:ext>
              </a:extLst>
            </p:cNvPr>
            <p:cNvSpPr/>
            <p:nvPr/>
          </p:nvSpPr>
          <p:spPr>
            <a:xfrm>
              <a:off x="3544090" y="4405645"/>
              <a:ext cx="210994" cy="202847"/>
            </a:xfrm>
            <a:custGeom>
              <a:avLst/>
              <a:gdLst/>
              <a:ahLst/>
              <a:cxnLst/>
              <a:rect l="l" t="t" r="r" b="b"/>
              <a:pathLst>
                <a:path w="3030" h="2913" extrusionOk="0">
                  <a:moveTo>
                    <a:pt x="1569" y="0"/>
                  </a:moveTo>
                  <a:cubicBezTo>
                    <a:pt x="982" y="0"/>
                    <a:pt x="451" y="355"/>
                    <a:pt x="227" y="899"/>
                  </a:cubicBezTo>
                  <a:cubicBezTo>
                    <a:pt x="1" y="1443"/>
                    <a:pt x="126" y="2070"/>
                    <a:pt x="543" y="2486"/>
                  </a:cubicBezTo>
                  <a:cubicBezTo>
                    <a:pt x="821" y="2765"/>
                    <a:pt x="1193" y="2913"/>
                    <a:pt x="1572" y="2913"/>
                  </a:cubicBezTo>
                  <a:cubicBezTo>
                    <a:pt x="1760" y="2913"/>
                    <a:pt x="1950" y="2876"/>
                    <a:pt x="2130" y="2802"/>
                  </a:cubicBezTo>
                  <a:cubicBezTo>
                    <a:pt x="2674" y="2577"/>
                    <a:pt x="3028" y="2045"/>
                    <a:pt x="3028" y="1456"/>
                  </a:cubicBezTo>
                  <a:cubicBezTo>
                    <a:pt x="3030" y="652"/>
                    <a:pt x="2378" y="0"/>
                    <a:pt x="1574" y="0"/>
                  </a:cubicBezTo>
                  <a:cubicBezTo>
                    <a:pt x="1574" y="0"/>
                    <a:pt x="1573" y="0"/>
                    <a:pt x="1572" y="0"/>
                  </a:cubicBezTo>
                  <a:cubicBezTo>
                    <a:pt x="1571" y="0"/>
                    <a:pt x="1570" y="0"/>
                    <a:pt x="1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013;p56">
              <a:extLst>
                <a:ext uri="{FF2B5EF4-FFF2-40B4-BE49-F238E27FC236}">
                  <a16:creationId xmlns:a16="http://schemas.microsoft.com/office/drawing/2014/main" id="{681DDFE8-B213-1A23-A6BA-AE2383B6039D}"/>
                </a:ext>
              </a:extLst>
            </p:cNvPr>
            <p:cNvSpPr/>
            <p:nvPr/>
          </p:nvSpPr>
          <p:spPr>
            <a:xfrm>
              <a:off x="3563100" y="4423124"/>
              <a:ext cx="174366" cy="167820"/>
            </a:xfrm>
            <a:custGeom>
              <a:avLst/>
              <a:gdLst/>
              <a:ahLst/>
              <a:cxnLst/>
              <a:rect l="l" t="t" r="r" b="b"/>
              <a:pathLst>
                <a:path w="2504" h="2410" extrusionOk="0">
                  <a:moveTo>
                    <a:pt x="1299" y="1"/>
                  </a:moveTo>
                  <a:cubicBezTo>
                    <a:pt x="813" y="1"/>
                    <a:pt x="373" y="295"/>
                    <a:pt x="187" y="744"/>
                  </a:cubicBezTo>
                  <a:cubicBezTo>
                    <a:pt x="1" y="1194"/>
                    <a:pt x="103" y="1713"/>
                    <a:pt x="447" y="2057"/>
                  </a:cubicBezTo>
                  <a:cubicBezTo>
                    <a:pt x="678" y="2287"/>
                    <a:pt x="986" y="2409"/>
                    <a:pt x="1299" y="2409"/>
                  </a:cubicBezTo>
                  <a:cubicBezTo>
                    <a:pt x="1454" y="2409"/>
                    <a:pt x="1611" y="2379"/>
                    <a:pt x="1761" y="2317"/>
                  </a:cubicBezTo>
                  <a:cubicBezTo>
                    <a:pt x="2210" y="2131"/>
                    <a:pt x="2504" y="1692"/>
                    <a:pt x="2504" y="1205"/>
                  </a:cubicBezTo>
                  <a:cubicBezTo>
                    <a:pt x="2504" y="540"/>
                    <a:pt x="1964" y="1"/>
                    <a:pt x="1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014;p56">
              <a:extLst>
                <a:ext uri="{FF2B5EF4-FFF2-40B4-BE49-F238E27FC236}">
                  <a16:creationId xmlns:a16="http://schemas.microsoft.com/office/drawing/2014/main" id="{0E017B12-EF3D-635E-164F-F4EB005154D2}"/>
                </a:ext>
              </a:extLst>
            </p:cNvPr>
            <p:cNvSpPr/>
            <p:nvPr/>
          </p:nvSpPr>
          <p:spPr>
            <a:xfrm>
              <a:off x="3557739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198" y="0"/>
                  </a:moveTo>
                  <a:cubicBezTo>
                    <a:pt x="76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5" y="2125"/>
                    <a:pt x="1237" y="2155"/>
                    <a:pt x="1292" y="2155"/>
                  </a:cubicBezTo>
                  <a:lnTo>
                    <a:pt x="1406" y="2155"/>
                  </a:lnTo>
                  <a:cubicBezTo>
                    <a:pt x="1495" y="2155"/>
                    <a:pt x="1565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6" y="0"/>
                  </a:cubicBezTo>
                  <a:lnTo>
                    <a:pt x="200" y="0"/>
                  </a:lnTo>
                  <a:cubicBezTo>
                    <a:pt x="199" y="0"/>
                    <a:pt x="199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015;p56">
              <a:extLst>
                <a:ext uri="{FF2B5EF4-FFF2-40B4-BE49-F238E27FC236}">
                  <a16:creationId xmlns:a16="http://schemas.microsoft.com/office/drawing/2014/main" id="{E8D1A69B-8DDF-EF90-E16B-F2FF4FFAE264}"/>
                </a:ext>
              </a:extLst>
            </p:cNvPr>
            <p:cNvSpPr/>
            <p:nvPr/>
          </p:nvSpPr>
          <p:spPr>
            <a:xfrm>
              <a:off x="2845024" y="4379602"/>
              <a:ext cx="109118" cy="150063"/>
            </a:xfrm>
            <a:custGeom>
              <a:avLst/>
              <a:gdLst/>
              <a:ahLst/>
              <a:cxnLst/>
              <a:rect l="l" t="t" r="r" b="b"/>
              <a:pathLst>
                <a:path w="1567" h="2155" extrusionOk="0">
                  <a:moveTo>
                    <a:pt x="201" y="0"/>
                  </a:moveTo>
                  <a:cubicBezTo>
                    <a:pt x="77" y="0"/>
                    <a:pt x="0" y="135"/>
                    <a:pt x="63" y="241"/>
                  </a:cubicBezTo>
                  <a:lnTo>
                    <a:pt x="1155" y="2077"/>
                  </a:lnTo>
                  <a:cubicBezTo>
                    <a:pt x="1185" y="2125"/>
                    <a:pt x="1237" y="2155"/>
                    <a:pt x="1292" y="2155"/>
                  </a:cubicBezTo>
                  <a:lnTo>
                    <a:pt x="1407" y="2155"/>
                  </a:lnTo>
                  <a:cubicBezTo>
                    <a:pt x="1495" y="2155"/>
                    <a:pt x="1566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5" y="0"/>
                    <a:pt x="1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016;p56">
              <a:extLst>
                <a:ext uri="{FF2B5EF4-FFF2-40B4-BE49-F238E27FC236}">
                  <a16:creationId xmlns:a16="http://schemas.microsoft.com/office/drawing/2014/main" id="{DBFD36AB-F486-917C-5EED-E259E0571756}"/>
                </a:ext>
              </a:extLst>
            </p:cNvPr>
            <p:cNvSpPr/>
            <p:nvPr/>
          </p:nvSpPr>
          <p:spPr>
            <a:xfrm>
              <a:off x="2839523" y="4405645"/>
              <a:ext cx="132724" cy="202847"/>
            </a:xfrm>
            <a:custGeom>
              <a:avLst/>
              <a:gdLst/>
              <a:ahLst/>
              <a:cxnLst/>
              <a:rect l="l" t="t" r="r" b="b"/>
              <a:pathLst>
                <a:path w="1906" h="2913" extrusionOk="0">
                  <a:moveTo>
                    <a:pt x="1457" y="0"/>
                  </a:moveTo>
                  <a:cubicBezTo>
                    <a:pt x="652" y="0"/>
                    <a:pt x="0" y="652"/>
                    <a:pt x="0" y="1456"/>
                  </a:cubicBezTo>
                  <a:cubicBezTo>
                    <a:pt x="0" y="2261"/>
                    <a:pt x="652" y="2913"/>
                    <a:pt x="1457" y="2913"/>
                  </a:cubicBezTo>
                  <a:lnTo>
                    <a:pt x="1906" y="2913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017;p56">
              <a:extLst>
                <a:ext uri="{FF2B5EF4-FFF2-40B4-BE49-F238E27FC236}">
                  <a16:creationId xmlns:a16="http://schemas.microsoft.com/office/drawing/2014/main" id="{F7F4DFE2-437F-E39D-7926-758E365B1A23}"/>
                </a:ext>
              </a:extLst>
            </p:cNvPr>
            <p:cNvSpPr/>
            <p:nvPr/>
          </p:nvSpPr>
          <p:spPr>
            <a:xfrm>
              <a:off x="2862781" y="4405645"/>
              <a:ext cx="210924" cy="202847"/>
            </a:xfrm>
            <a:custGeom>
              <a:avLst/>
              <a:gdLst/>
              <a:ahLst/>
              <a:cxnLst/>
              <a:rect l="l" t="t" r="r" b="b"/>
              <a:pathLst>
                <a:path w="3029" h="2913" extrusionOk="0">
                  <a:moveTo>
                    <a:pt x="1574" y="0"/>
                  </a:moveTo>
                  <a:cubicBezTo>
                    <a:pt x="1573" y="0"/>
                    <a:pt x="1573" y="0"/>
                    <a:pt x="1572" y="0"/>
                  </a:cubicBezTo>
                  <a:cubicBezTo>
                    <a:pt x="982" y="0"/>
                    <a:pt x="451" y="354"/>
                    <a:pt x="225" y="899"/>
                  </a:cubicBezTo>
                  <a:cubicBezTo>
                    <a:pt x="1" y="1443"/>
                    <a:pt x="125" y="2070"/>
                    <a:pt x="541" y="2486"/>
                  </a:cubicBezTo>
                  <a:cubicBezTo>
                    <a:pt x="820" y="2765"/>
                    <a:pt x="1193" y="2913"/>
                    <a:pt x="1572" y="2913"/>
                  </a:cubicBezTo>
                  <a:cubicBezTo>
                    <a:pt x="1760" y="2913"/>
                    <a:pt x="1949" y="2876"/>
                    <a:pt x="2130" y="2802"/>
                  </a:cubicBezTo>
                  <a:cubicBezTo>
                    <a:pt x="2674" y="2576"/>
                    <a:pt x="3028" y="2045"/>
                    <a:pt x="3028" y="1456"/>
                  </a:cubicBezTo>
                  <a:cubicBezTo>
                    <a:pt x="3028" y="652"/>
                    <a:pt x="2378" y="0"/>
                    <a:pt x="15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018;p56">
              <a:extLst>
                <a:ext uri="{FF2B5EF4-FFF2-40B4-BE49-F238E27FC236}">
                  <a16:creationId xmlns:a16="http://schemas.microsoft.com/office/drawing/2014/main" id="{B3F10E07-E6D2-C0CA-02B0-8765DCEA7B7F}"/>
                </a:ext>
              </a:extLst>
            </p:cNvPr>
            <p:cNvSpPr/>
            <p:nvPr/>
          </p:nvSpPr>
          <p:spPr>
            <a:xfrm>
              <a:off x="2881722" y="4423124"/>
              <a:ext cx="174366" cy="167751"/>
            </a:xfrm>
            <a:custGeom>
              <a:avLst/>
              <a:gdLst/>
              <a:ahLst/>
              <a:cxnLst/>
              <a:rect l="l" t="t" r="r" b="b"/>
              <a:pathLst>
                <a:path w="2504" h="2409" extrusionOk="0">
                  <a:moveTo>
                    <a:pt x="1300" y="1"/>
                  </a:moveTo>
                  <a:cubicBezTo>
                    <a:pt x="813" y="1"/>
                    <a:pt x="374" y="293"/>
                    <a:pt x="188" y="744"/>
                  </a:cubicBezTo>
                  <a:cubicBezTo>
                    <a:pt x="0" y="1193"/>
                    <a:pt x="104" y="1711"/>
                    <a:pt x="448" y="2056"/>
                  </a:cubicBezTo>
                  <a:cubicBezTo>
                    <a:pt x="679" y="2286"/>
                    <a:pt x="987" y="2409"/>
                    <a:pt x="1300" y="2409"/>
                  </a:cubicBezTo>
                  <a:cubicBezTo>
                    <a:pt x="1455" y="2409"/>
                    <a:pt x="1611" y="2379"/>
                    <a:pt x="1760" y="2317"/>
                  </a:cubicBezTo>
                  <a:cubicBezTo>
                    <a:pt x="2211" y="2131"/>
                    <a:pt x="2503" y="1692"/>
                    <a:pt x="2503" y="1205"/>
                  </a:cubicBezTo>
                  <a:cubicBezTo>
                    <a:pt x="2503" y="540"/>
                    <a:pt x="1965" y="1"/>
                    <a:pt x="1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019;p56">
              <a:extLst>
                <a:ext uri="{FF2B5EF4-FFF2-40B4-BE49-F238E27FC236}">
                  <a16:creationId xmlns:a16="http://schemas.microsoft.com/office/drawing/2014/main" id="{8A51058E-2262-B5C3-77BF-61D574FA9A76}"/>
                </a:ext>
              </a:extLst>
            </p:cNvPr>
            <p:cNvSpPr/>
            <p:nvPr/>
          </p:nvSpPr>
          <p:spPr>
            <a:xfrm>
              <a:off x="2876360" y="4379602"/>
              <a:ext cx="109048" cy="150063"/>
            </a:xfrm>
            <a:custGeom>
              <a:avLst/>
              <a:gdLst/>
              <a:ahLst/>
              <a:cxnLst/>
              <a:rect l="l" t="t" r="r" b="b"/>
              <a:pathLst>
                <a:path w="1566" h="2155" extrusionOk="0">
                  <a:moveTo>
                    <a:pt x="201" y="0"/>
                  </a:moveTo>
                  <a:cubicBezTo>
                    <a:pt x="76" y="0"/>
                    <a:pt x="1" y="135"/>
                    <a:pt x="64" y="241"/>
                  </a:cubicBezTo>
                  <a:lnTo>
                    <a:pt x="1156" y="2077"/>
                  </a:lnTo>
                  <a:cubicBezTo>
                    <a:pt x="1184" y="2125"/>
                    <a:pt x="1236" y="2155"/>
                    <a:pt x="1293" y="2155"/>
                  </a:cubicBezTo>
                  <a:lnTo>
                    <a:pt x="1406" y="2155"/>
                  </a:lnTo>
                  <a:cubicBezTo>
                    <a:pt x="1494" y="2155"/>
                    <a:pt x="1566" y="2083"/>
                    <a:pt x="1566" y="1996"/>
                  </a:cubicBezTo>
                  <a:lnTo>
                    <a:pt x="1566" y="159"/>
                  </a:lnTo>
                  <a:cubicBezTo>
                    <a:pt x="1566" y="70"/>
                    <a:pt x="1494" y="0"/>
                    <a:pt x="1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020;p56">
              <a:extLst>
                <a:ext uri="{FF2B5EF4-FFF2-40B4-BE49-F238E27FC236}">
                  <a16:creationId xmlns:a16="http://schemas.microsoft.com/office/drawing/2014/main" id="{DFB965AE-79D8-EFB6-F4DF-0F2B5749E94B}"/>
                </a:ext>
              </a:extLst>
            </p:cNvPr>
            <p:cNvSpPr/>
            <p:nvPr/>
          </p:nvSpPr>
          <p:spPr>
            <a:xfrm>
              <a:off x="992037" y="3416062"/>
              <a:ext cx="991602" cy="155008"/>
            </a:xfrm>
            <a:custGeom>
              <a:avLst/>
              <a:gdLst/>
              <a:ahLst/>
              <a:cxnLst/>
              <a:rect l="l" t="t" r="r" b="b"/>
              <a:pathLst>
                <a:path w="14240" h="2226" extrusionOk="0">
                  <a:moveTo>
                    <a:pt x="3918" y="1"/>
                  </a:moveTo>
                  <a:cubicBezTo>
                    <a:pt x="1959" y="1"/>
                    <a:pt x="1" y="621"/>
                    <a:pt x="1" y="1860"/>
                  </a:cubicBezTo>
                  <a:lnTo>
                    <a:pt x="3918" y="2225"/>
                  </a:lnTo>
                  <a:lnTo>
                    <a:pt x="14239" y="2225"/>
                  </a:lnTo>
                  <a:lnTo>
                    <a:pt x="14239" y="1"/>
                  </a:lnTo>
                  <a:lnTo>
                    <a:pt x="3970" y="1"/>
                  </a:lnTo>
                  <a:cubicBezTo>
                    <a:pt x="3952" y="1"/>
                    <a:pt x="3935" y="1"/>
                    <a:pt x="3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021;p56">
              <a:extLst>
                <a:ext uri="{FF2B5EF4-FFF2-40B4-BE49-F238E27FC236}">
                  <a16:creationId xmlns:a16="http://schemas.microsoft.com/office/drawing/2014/main" id="{34BB0294-18D5-EE44-79D6-CA0101B09D06}"/>
                </a:ext>
              </a:extLst>
            </p:cNvPr>
            <p:cNvSpPr/>
            <p:nvPr/>
          </p:nvSpPr>
          <p:spPr>
            <a:xfrm>
              <a:off x="992037" y="3545514"/>
              <a:ext cx="996268" cy="25556"/>
            </a:xfrm>
            <a:custGeom>
              <a:avLst/>
              <a:gdLst/>
              <a:ahLst/>
              <a:cxnLst/>
              <a:rect l="l" t="t" r="r" b="b"/>
              <a:pathLst>
                <a:path w="14307" h="367" extrusionOk="0">
                  <a:moveTo>
                    <a:pt x="1" y="1"/>
                  </a:moveTo>
                  <a:cubicBezTo>
                    <a:pt x="1" y="244"/>
                    <a:pt x="1957" y="366"/>
                    <a:pt x="3918" y="366"/>
                  </a:cubicBezTo>
                  <a:lnTo>
                    <a:pt x="14307" y="366"/>
                  </a:lnTo>
                  <a:lnTo>
                    <a:pt x="10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022;p56">
              <a:extLst>
                <a:ext uri="{FF2B5EF4-FFF2-40B4-BE49-F238E27FC236}">
                  <a16:creationId xmlns:a16="http://schemas.microsoft.com/office/drawing/2014/main" id="{B3986276-97EB-EC4D-A8C7-A7C5659CFB8E}"/>
                </a:ext>
              </a:extLst>
            </p:cNvPr>
            <p:cNvSpPr/>
            <p:nvPr/>
          </p:nvSpPr>
          <p:spPr>
            <a:xfrm>
              <a:off x="1710740" y="3416132"/>
              <a:ext cx="545729" cy="154938"/>
            </a:xfrm>
            <a:custGeom>
              <a:avLst/>
              <a:gdLst/>
              <a:ahLst/>
              <a:cxnLst/>
              <a:rect l="l" t="t" r="r" b="b"/>
              <a:pathLst>
                <a:path w="7837" h="2225" extrusionOk="0">
                  <a:moveTo>
                    <a:pt x="3919" y="0"/>
                  </a:moveTo>
                  <a:cubicBezTo>
                    <a:pt x="1960" y="0"/>
                    <a:pt x="1" y="620"/>
                    <a:pt x="1" y="1859"/>
                  </a:cubicBezTo>
                  <a:cubicBezTo>
                    <a:pt x="1" y="2102"/>
                    <a:pt x="1960" y="2224"/>
                    <a:pt x="3919" y="2224"/>
                  </a:cubicBezTo>
                  <a:cubicBezTo>
                    <a:pt x="5878" y="2224"/>
                    <a:pt x="7837" y="2102"/>
                    <a:pt x="7837" y="1859"/>
                  </a:cubicBezTo>
                  <a:cubicBezTo>
                    <a:pt x="7837" y="620"/>
                    <a:pt x="5878" y="0"/>
                    <a:pt x="3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Subtitle 2">
            <a:extLst>
              <a:ext uri="{FF2B5EF4-FFF2-40B4-BE49-F238E27FC236}">
                <a16:creationId xmlns:a16="http://schemas.microsoft.com/office/drawing/2014/main" id="{7F3DA948-E359-BF18-0250-C5E1F07023F1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</p:spTree>
    <p:extLst>
      <p:ext uri="{BB962C8B-B14F-4D97-AF65-F5344CB8AC3E}">
        <p14:creationId xmlns:p14="http://schemas.microsoft.com/office/powerpoint/2010/main" val="342912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Google Shape;509;p40"/>
          <p:cNvPicPr preferRelativeResize="0"/>
          <p:nvPr/>
        </p:nvPicPr>
        <p:blipFill rotWithShape="1">
          <a:blip r:embed="rId3">
            <a:alphaModFix/>
          </a:blip>
          <a:srcRect l="5626" t="6484" r="5634" b="6475"/>
          <a:stretch/>
        </p:blipFill>
        <p:spPr>
          <a:xfrm>
            <a:off x="394225" y="916133"/>
            <a:ext cx="4105275" cy="4026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3" name="Google Shape;513;p40"/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ubtitle 2">
            <a:extLst>
              <a:ext uri="{FF2B5EF4-FFF2-40B4-BE49-F238E27FC236}">
                <a16:creationId xmlns:a16="http://schemas.microsoft.com/office/drawing/2014/main" id="{5EBFE448-5548-BFD9-94F9-8BB1648AB174}"/>
              </a:ext>
            </a:extLst>
          </p:cNvPr>
          <p:cNvSpPr txBox="1">
            <a:spLocks/>
          </p:cNvSpPr>
          <p:nvPr/>
        </p:nvSpPr>
        <p:spPr>
          <a:xfrm>
            <a:off x="4890080" y="270145"/>
            <a:ext cx="4026970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SUBSCRIPTION MODEL</a:t>
            </a:r>
          </a:p>
        </p:txBody>
      </p:sp>
      <p:grpSp>
        <p:nvGrpSpPr>
          <p:cNvPr id="32" name="Google Shape;5300;p69">
            <a:extLst>
              <a:ext uri="{FF2B5EF4-FFF2-40B4-BE49-F238E27FC236}">
                <a16:creationId xmlns:a16="http://schemas.microsoft.com/office/drawing/2014/main" id="{12E259E2-D1A6-24A8-8DEE-B3564479C9F5}"/>
              </a:ext>
            </a:extLst>
          </p:cNvPr>
          <p:cNvGrpSpPr/>
          <p:nvPr/>
        </p:nvGrpSpPr>
        <p:grpSpPr>
          <a:xfrm>
            <a:off x="5963868" y="1484095"/>
            <a:ext cx="2142166" cy="704728"/>
            <a:chOff x="4411970" y="3686602"/>
            <a:chExt cx="955028" cy="314216"/>
          </a:xfrm>
        </p:grpSpPr>
        <p:sp>
          <p:nvSpPr>
            <p:cNvPr id="33" name="Google Shape;5301;p69">
              <a:extLst>
                <a:ext uri="{FF2B5EF4-FFF2-40B4-BE49-F238E27FC236}">
                  <a16:creationId xmlns:a16="http://schemas.microsoft.com/office/drawing/2014/main" id="{DD205BA3-F0CF-A5AB-7B17-F7E8BC6892D8}"/>
                </a:ext>
              </a:extLst>
            </p:cNvPr>
            <p:cNvSpPr/>
            <p:nvPr/>
          </p:nvSpPr>
          <p:spPr>
            <a:xfrm>
              <a:off x="4411970" y="3780383"/>
              <a:ext cx="955028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302;p69">
              <a:extLst>
                <a:ext uri="{FF2B5EF4-FFF2-40B4-BE49-F238E27FC236}">
                  <a16:creationId xmlns:a16="http://schemas.microsoft.com/office/drawing/2014/main" id="{66CA9701-8E32-9204-0500-220E9F3A742C}"/>
                </a:ext>
              </a:extLst>
            </p:cNvPr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303;p69">
              <a:extLst>
                <a:ext uri="{FF2B5EF4-FFF2-40B4-BE49-F238E27FC236}">
                  <a16:creationId xmlns:a16="http://schemas.microsoft.com/office/drawing/2014/main" id="{7695809C-970A-551E-EFB7-4FD9ED02F48B}"/>
                </a:ext>
              </a:extLst>
            </p:cNvPr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304;p69">
              <a:extLst>
                <a:ext uri="{FF2B5EF4-FFF2-40B4-BE49-F238E27FC236}">
                  <a16:creationId xmlns:a16="http://schemas.microsoft.com/office/drawing/2014/main" id="{5DAAA1A0-C2DE-DF78-2805-CF7A14F7A4DF}"/>
                </a:ext>
              </a:extLst>
            </p:cNvPr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305;p69">
              <a:extLst>
                <a:ext uri="{FF2B5EF4-FFF2-40B4-BE49-F238E27FC236}">
                  <a16:creationId xmlns:a16="http://schemas.microsoft.com/office/drawing/2014/main" id="{4ED50E37-3722-1298-0B08-B9362352F7B5}"/>
                </a:ext>
              </a:extLst>
            </p:cNvPr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" name="Google Shape;5300;p69">
            <a:extLst>
              <a:ext uri="{FF2B5EF4-FFF2-40B4-BE49-F238E27FC236}">
                <a16:creationId xmlns:a16="http://schemas.microsoft.com/office/drawing/2014/main" id="{E7ACF3D8-5CB9-774D-D6AD-EBFA378DD55D}"/>
              </a:ext>
            </a:extLst>
          </p:cNvPr>
          <p:cNvGrpSpPr/>
          <p:nvPr/>
        </p:nvGrpSpPr>
        <p:grpSpPr>
          <a:xfrm>
            <a:off x="5963868" y="2424890"/>
            <a:ext cx="2142166" cy="704728"/>
            <a:chOff x="4411970" y="3686602"/>
            <a:chExt cx="955028" cy="314216"/>
          </a:xfrm>
        </p:grpSpPr>
        <p:sp>
          <p:nvSpPr>
            <p:cNvPr id="51" name="Google Shape;5301;p69">
              <a:extLst>
                <a:ext uri="{FF2B5EF4-FFF2-40B4-BE49-F238E27FC236}">
                  <a16:creationId xmlns:a16="http://schemas.microsoft.com/office/drawing/2014/main" id="{7F1F1BE1-2CDA-8575-79B4-B2AB986F5ACE}"/>
                </a:ext>
              </a:extLst>
            </p:cNvPr>
            <p:cNvSpPr/>
            <p:nvPr/>
          </p:nvSpPr>
          <p:spPr>
            <a:xfrm>
              <a:off x="4411970" y="3780383"/>
              <a:ext cx="955028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302;p69">
              <a:extLst>
                <a:ext uri="{FF2B5EF4-FFF2-40B4-BE49-F238E27FC236}">
                  <a16:creationId xmlns:a16="http://schemas.microsoft.com/office/drawing/2014/main" id="{550B9B31-C85E-E818-E420-8882F97EB300}"/>
                </a:ext>
              </a:extLst>
            </p:cNvPr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03;p69">
              <a:extLst>
                <a:ext uri="{FF2B5EF4-FFF2-40B4-BE49-F238E27FC236}">
                  <a16:creationId xmlns:a16="http://schemas.microsoft.com/office/drawing/2014/main" id="{459F8670-06A3-CCB8-F19F-35EBECA21231}"/>
                </a:ext>
              </a:extLst>
            </p:cNvPr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304;p69">
              <a:extLst>
                <a:ext uri="{FF2B5EF4-FFF2-40B4-BE49-F238E27FC236}">
                  <a16:creationId xmlns:a16="http://schemas.microsoft.com/office/drawing/2014/main" id="{BB14517A-0E79-8B09-2F02-961D20E6A89D}"/>
                </a:ext>
              </a:extLst>
            </p:cNvPr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305;p69">
              <a:extLst>
                <a:ext uri="{FF2B5EF4-FFF2-40B4-BE49-F238E27FC236}">
                  <a16:creationId xmlns:a16="http://schemas.microsoft.com/office/drawing/2014/main" id="{330892CA-E15A-4DFE-CD14-9A6841624752}"/>
                </a:ext>
              </a:extLst>
            </p:cNvPr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6" name="Google Shape;5300;p69">
            <a:extLst>
              <a:ext uri="{FF2B5EF4-FFF2-40B4-BE49-F238E27FC236}">
                <a16:creationId xmlns:a16="http://schemas.microsoft.com/office/drawing/2014/main" id="{DC5A46B9-3E80-0B78-2335-1B847CBF386E}"/>
              </a:ext>
            </a:extLst>
          </p:cNvPr>
          <p:cNvGrpSpPr/>
          <p:nvPr/>
        </p:nvGrpSpPr>
        <p:grpSpPr>
          <a:xfrm>
            <a:off x="5963868" y="3365685"/>
            <a:ext cx="2142166" cy="704728"/>
            <a:chOff x="4411970" y="3686602"/>
            <a:chExt cx="955028" cy="314216"/>
          </a:xfrm>
        </p:grpSpPr>
        <p:sp>
          <p:nvSpPr>
            <p:cNvPr id="57" name="Google Shape;5301;p69">
              <a:extLst>
                <a:ext uri="{FF2B5EF4-FFF2-40B4-BE49-F238E27FC236}">
                  <a16:creationId xmlns:a16="http://schemas.microsoft.com/office/drawing/2014/main" id="{0D1EF635-E259-EB58-1C4B-5B72E67C63E1}"/>
                </a:ext>
              </a:extLst>
            </p:cNvPr>
            <p:cNvSpPr/>
            <p:nvPr/>
          </p:nvSpPr>
          <p:spPr>
            <a:xfrm>
              <a:off x="4411970" y="3780383"/>
              <a:ext cx="955028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302;p69">
              <a:extLst>
                <a:ext uri="{FF2B5EF4-FFF2-40B4-BE49-F238E27FC236}">
                  <a16:creationId xmlns:a16="http://schemas.microsoft.com/office/drawing/2014/main" id="{C6397CB4-4462-88F4-07C6-781EC2C9DC59}"/>
                </a:ext>
              </a:extLst>
            </p:cNvPr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303;p69">
              <a:extLst>
                <a:ext uri="{FF2B5EF4-FFF2-40B4-BE49-F238E27FC236}">
                  <a16:creationId xmlns:a16="http://schemas.microsoft.com/office/drawing/2014/main" id="{7385B5C3-C1C6-C607-4997-4FC08EE6D02A}"/>
                </a:ext>
              </a:extLst>
            </p:cNvPr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304;p69">
              <a:extLst>
                <a:ext uri="{FF2B5EF4-FFF2-40B4-BE49-F238E27FC236}">
                  <a16:creationId xmlns:a16="http://schemas.microsoft.com/office/drawing/2014/main" id="{F2A7EC2D-CED8-A4B3-20C2-CBE9EBE21B04}"/>
                </a:ext>
              </a:extLst>
            </p:cNvPr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305;p69">
              <a:extLst>
                <a:ext uri="{FF2B5EF4-FFF2-40B4-BE49-F238E27FC236}">
                  <a16:creationId xmlns:a16="http://schemas.microsoft.com/office/drawing/2014/main" id="{923388E9-6C0E-9FD3-42E5-AACD746A1F93}"/>
                </a:ext>
              </a:extLst>
            </p:cNvPr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2" name="Subtitle 2">
            <a:extLst>
              <a:ext uri="{FF2B5EF4-FFF2-40B4-BE49-F238E27FC236}">
                <a16:creationId xmlns:a16="http://schemas.microsoft.com/office/drawing/2014/main" id="{ED7B2E74-6352-396D-DC57-6C0B0CA0A9CB}"/>
              </a:ext>
            </a:extLst>
          </p:cNvPr>
          <p:cNvSpPr txBox="1">
            <a:spLocks/>
          </p:cNvSpPr>
          <p:nvPr/>
        </p:nvSpPr>
        <p:spPr>
          <a:xfrm>
            <a:off x="6380324" y="1766196"/>
            <a:ext cx="1546693" cy="380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2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3M - ₹ 54</a:t>
            </a:r>
          </a:p>
        </p:txBody>
      </p:sp>
      <p:sp>
        <p:nvSpPr>
          <p:cNvPr id="63" name="Subtitle 2">
            <a:extLst>
              <a:ext uri="{FF2B5EF4-FFF2-40B4-BE49-F238E27FC236}">
                <a16:creationId xmlns:a16="http://schemas.microsoft.com/office/drawing/2014/main" id="{9EDEEE1D-A03A-7581-2A45-59A654400D89}"/>
              </a:ext>
            </a:extLst>
          </p:cNvPr>
          <p:cNvSpPr txBox="1">
            <a:spLocks/>
          </p:cNvSpPr>
          <p:nvPr/>
        </p:nvSpPr>
        <p:spPr>
          <a:xfrm>
            <a:off x="6408176" y="2709733"/>
            <a:ext cx="1546693" cy="380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2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6M - ₹ 90</a:t>
            </a:r>
          </a:p>
        </p:txBody>
      </p:sp>
      <p:sp>
        <p:nvSpPr>
          <p:cNvPr id="448" name="Subtitle 2">
            <a:extLst>
              <a:ext uri="{FF2B5EF4-FFF2-40B4-BE49-F238E27FC236}">
                <a16:creationId xmlns:a16="http://schemas.microsoft.com/office/drawing/2014/main" id="{E1C5B91F-2657-AAF2-41D9-3C1146721EA3}"/>
              </a:ext>
            </a:extLst>
          </p:cNvPr>
          <p:cNvSpPr txBox="1">
            <a:spLocks/>
          </p:cNvSpPr>
          <p:nvPr/>
        </p:nvSpPr>
        <p:spPr>
          <a:xfrm>
            <a:off x="6318539" y="3640913"/>
            <a:ext cx="1602397" cy="380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2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12M - ₹ 110</a:t>
            </a:r>
          </a:p>
        </p:txBody>
      </p:sp>
      <p:sp>
        <p:nvSpPr>
          <p:cNvPr id="449" name="Subtitle 2">
            <a:extLst>
              <a:ext uri="{FF2B5EF4-FFF2-40B4-BE49-F238E27FC236}">
                <a16:creationId xmlns:a16="http://schemas.microsoft.com/office/drawing/2014/main" id="{C79941F0-EB7C-9B3D-D042-B8B1D34BFE05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  <p:sp>
        <p:nvSpPr>
          <p:cNvPr id="450" name="Google Shape;243;p30">
            <a:extLst>
              <a:ext uri="{FF2B5EF4-FFF2-40B4-BE49-F238E27FC236}">
                <a16:creationId xmlns:a16="http://schemas.microsoft.com/office/drawing/2014/main" id="{E8C2B6BD-6FD4-B1B8-8E78-F90D90FA7586}"/>
              </a:ext>
            </a:extLst>
          </p:cNvPr>
          <p:cNvSpPr/>
          <p:nvPr/>
        </p:nvSpPr>
        <p:spPr>
          <a:xfrm>
            <a:off x="3090085" y="455411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243;p30">
            <a:extLst>
              <a:ext uri="{FF2B5EF4-FFF2-40B4-BE49-F238E27FC236}">
                <a16:creationId xmlns:a16="http://schemas.microsoft.com/office/drawing/2014/main" id="{C6B4E849-A5B4-926C-04DA-1CEC4EE674FE}"/>
              </a:ext>
            </a:extLst>
          </p:cNvPr>
          <p:cNvSpPr/>
          <p:nvPr/>
        </p:nvSpPr>
        <p:spPr>
          <a:xfrm>
            <a:off x="492324" y="3540727"/>
            <a:ext cx="703200" cy="703200"/>
          </a:xfrm>
          <a:prstGeom prst="ellipse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CC0FC9-2BBE-42B6-C0EB-0D31D8318F13}"/>
              </a:ext>
            </a:extLst>
          </p:cNvPr>
          <p:cNvSpPr/>
          <p:nvPr/>
        </p:nvSpPr>
        <p:spPr>
          <a:xfrm>
            <a:off x="4679694" y="-538383"/>
            <a:ext cx="5202196" cy="5681883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F502215-838D-260E-8DF2-8A351E39EAF0}"/>
              </a:ext>
            </a:extLst>
          </p:cNvPr>
          <p:cNvSpPr txBox="1">
            <a:spLocks/>
          </p:cNvSpPr>
          <p:nvPr/>
        </p:nvSpPr>
        <p:spPr>
          <a:xfrm>
            <a:off x="2679256" y="-37070"/>
            <a:ext cx="3561892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32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PHA</a:t>
            </a:r>
            <a:r>
              <a:rPr lang="en-US" sz="3200" b="1" dirty="0">
                <a:highlight>
                  <a:srgbClr val="FFFFFF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SES</a:t>
            </a:r>
          </a:p>
        </p:txBody>
      </p:sp>
      <p:grpSp>
        <p:nvGrpSpPr>
          <p:cNvPr id="210" name="Google Shape;3324;p60">
            <a:extLst>
              <a:ext uri="{FF2B5EF4-FFF2-40B4-BE49-F238E27FC236}">
                <a16:creationId xmlns:a16="http://schemas.microsoft.com/office/drawing/2014/main" id="{72A49F20-40EF-7B56-5229-25EF76C996E5}"/>
              </a:ext>
            </a:extLst>
          </p:cNvPr>
          <p:cNvGrpSpPr/>
          <p:nvPr/>
        </p:nvGrpSpPr>
        <p:grpSpPr>
          <a:xfrm>
            <a:off x="355117" y="2508544"/>
            <a:ext cx="996118" cy="2099956"/>
            <a:chOff x="-404900" y="2083544"/>
            <a:chExt cx="1119900" cy="2360906"/>
          </a:xfrm>
        </p:grpSpPr>
        <p:sp>
          <p:nvSpPr>
            <p:cNvPr id="211" name="Google Shape;3325;p60">
              <a:extLst>
                <a:ext uri="{FF2B5EF4-FFF2-40B4-BE49-F238E27FC236}">
                  <a16:creationId xmlns:a16="http://schemas.microsoft.com/office/drawing/2014/main" id="{232659CC-EA2C-61F8-5213-5C92084E3FA5}"/>
                </a:ext>
              </a:extLst>
            </p:cNvPr>
            <p:cNvSpPr/>
            <p:nvPr/>
          </p:nvSpPr>
          <p:spPr>
            <a:xfrm>
              <a:off x="-404900" y="4307050"/>
              <a:ext cx="1119900" cy="137400"/>
            </a:xfrm>
            <a:prstGeom prst="ellipse">
              <a:avLst/>
            </a:prstGeom>
            <a:solidFill>
              <a:srgbClr val="556BD0">
                <a:alpha val="4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" name="Google Shape;3326;p60">
              <a:extLst>
                <a:ext uri="{FF2B5EF4-FFF2-40B4-BE49-F238E27FC236}">
                  <a16:creationId xmlns:a16="http://schemas.microsoft.com/office/drawing/2014/main" id="{95BFCB5C-9E0B-2488-266F-7140547CA33E}"/>
                </a:ext>
              </a:extLst>
            </p:cNvPr>
            <p:cNvGrpSpPr/>
            <p:nvPr/>
          </p:nvGrpSpPr>
          <p:grpSpPr>
            <a:xfrm>
              <a:off x="-293398" y="2083544"/>
              <a:ext cx="896941" cy="2300343"/>
              <a:chOff x="538175" y="5810697"/>
              <a:chExt cx="3062279" cy="7853681"/>
            </a:xfrm>
          </p:grpSpPr>
          <p:sp>
            <p:nvSpPr>
              <p:cNvPr id="213" name="Google Shape;3327;p60">
                <a:extLst>
                  <a:ext uri="{FF2B5EF4-FFF2-40B4-BE49-F238E27FC236}">
                    <a16:creationId xmlns:a16="http://schemas.microsoft.com/office/drawing/2014/main" id="{13E7DDFA-DA95-50AE-9FDC-F976A9E7E766}"/>
                  </a:ext>
                </a:extLst>
              </p:cNvPr>
              <p:cNvSpPr/>
              <p:nvPr/>
            </p:nvSpPr>
            <p:spPr>
              <a:xfrm>
                <a:off x="547156" y="12561460"/>
                <a:ext cx="3053241" cy="282578"/>
              </a:xfrm>
              <a:custGeom>
                <a:avLst/>
                <a:gdLst/>
                <a:ahLst/>
                <a:cxnLst/>
                <a:rect l="l" t="t" r="r" b="b"/>
                <a:pathLst>
                  <a:path w="19719" h="1825" extrusionOk="0">
                    <a:moveTo>
                      <a:pt x="1" y="0"/>
                    </a:moveTo>
                    <a:lnTo>
                      <a:pt x="1" y="1824"/>
                    </a:lnTo>
                    <a:lnTo>
                      <a:pt x="19719" y="1824"/>
                    </a:lnTo>
                    <a:lnTo>
                      <a:pt x="1971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3328;p60">
                <a:extLst>
                  <a:ext uri="{FF2B5EF4-FFF2-40B4-BE49-F238E27FC236}">
                    <a16:creationId xmlns:a16="http://schemas.microsoft.com/office/drawing/2014/main" id="{12DF3F17-FA2C-56AD-152A-7BB422A06202}"/>
                  </a:ext>
                </a:extLst>
              </p:cNvPr>
              <p:cNvSpPr/>
              <p:nvPr/>
            </p:nvSpPr>
            <p:spPr>
              <a:xfrm>
                <a:off x="2854756" y="12964202"/>
                <a:ext cx="727581" cy="700175"/>
              </a:xfrm>
              <a:custGeom>
                <a:avLst/>
                <a:gdLst/>
                <a:ahLst/>
                <a:cxnLst/>
                <a:rect l="l" t="t" r="r" b="b"/>
                <a:pathLst>
                  <a:path w="4699" h="4522" extrusionOk="0">
                    <a:moveTo>
                      <a:pt x="2440" y="0"/>
                    </a:moveTo>
                    <a:cubicBezTo>
                      <a:pt x="1851" y="0"/>
                      <a:pt x="1272" y="230"/>
                      <a:pt x="840" y="662"/>
                    </a:cubicBezTo>
                    <a:cubicBezTo>
                      <a:pt x="193" y="1309"/>
                      <a:pt x="0" y="2281"/>
                      <a:pt x="349" y="3125"/>
                    </a:cubicBezTo>
                    <a:cubicBezTo>
                      <a:pt x="699" y="3970"/>
                      <a:pt x="1523" y="4521"/>
                      <a:pt x="2438" y="4521"/>
                    </a:cubicBezTo>
                    <a:cubicBezTo>
                      <a:pt x="3686" y="4521"/>
                      <a:pt x="4698" y="3509"/>
                      <a:pt x="4698" y="2261"/>
                    </a:cubicBezTo>
                    <a:cubicBezTo>
                      <a:pt x="4698" y="1346"/>
                      <a:pt x="4149" y="523"/>
                      <a:pt x="3304" y="172"/>
                    </a:cubicBezTo>
                    <a:cubicBezTo>
                      <a:pt x="3024" y="57"/>
                      <a:pt x="2731" y="0"/>
                      <a:pt x="24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3329;p60">
                <a:extLst>
                  <a:ext uri="{FF2B5EF4-FFF2-40B4-BE49-F238E27FC236}">
                    <a16:creationId xmlns:a16="http://schemas.microsoft.com/office/drawing/2014/main" id="{CECDC015-3E8B-35CA-4D21-0885BBC6A691}"/>
                  </a:ext>
                </a:extLst>
              </p:cNvPr>
              <p:cNvSpPr/>
              <p:nvPr/>
            </p:nvSpPr>
            <p:spPr>
              <a:xfrm>
                <a:off x="2978629" y="13079094"/>
                <a:ext cx="488822" cy="470396"/>
              </a:xfrm>
              <a:custGeom>
                <a:avLst/>
                <a:gdLst/>
                <a:ahLst/>
                <a:cxnLst/>
                <a:rect l="l" t="t" r="r" b="b"/>
                <a:pathLst>
                  <a:path w="3157" h="3038" extrusionOk="0">
                    <a:moveTo>
                      <a:pt x="1638" y="0"/>
                    </a:moveTo>
                    <a:cubicBezTo>
                      <a:pt x="1243" y="0"/>
                      <a:pt x="854" y="154"/>
                      <a:pt x="564" y="445"/>
                    </a:cubicBezTo>
                    <a:cubicBezTo>
                      <a:pt x="131" y="879"/>
                      <a:pt x="0" y="1532"/>
                      <a:pt x="235" y="2100"/>
                    </a:cubicBezTo>
                    <a:cubicBezTo>
                      <a:pt x="470" y="2667"/>
                      <a:pt x="1024" y="3038"/>
                      <a:pt x="1638" y="3038"/>
                    </a:cubicBezTo>
                    <a:cubicBezTo>
                      <a:pt x="2477" y="3036"/>
                      <a:pt x="3155" y="2358"/>
                      <a:pt x="3157" y="1519"/>
                    </a:cubicBezTo>
                    <a:cubicBezTo>
                      <a:pt x="3157" y="905"/>
                      <a:pt x="2786" y="351"/>
                      <a:pt x="2219" y="116"/>
                    </a:cubicBezTo>
                    <a:cubicBezTo>
                      <a:pt x="2031" y="38"/>
                      <a:pt x="1834" y="0"/>
                      <a:pt x="16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3330;p60">
                <a:extLst>
                  <a:ext uri="{FF2B5EF4-FFF2-40B4-BE49-F238E27FC236}">
                    <a16:creationId xmlns:a16="http://schemas.microsoft.com/office/drawing/2014/main" id="{F883D2A5-644D-1E02-C293-4B67FA8AF71D}"/>
                  </a:ext>
                </a:extLst>
              </p:cNvPr>
              <p:cNvSpPr/>
              <p:nvPr/>
            </p:nvSpPr>
            <p:spPr>
              <a:xfrm>
                <a:off x="2863737" y="12708559"/>
                <a:ext cx="736717" cy="737027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760" extrusionOk="0">
                    <a:moveTo>
                      <a:pt x="1" y="1"/>
                    </a:moveTo>
                    <a:lnTo>
                      <a:pt x="2380" y="4759"/>
                    </a:lnTo>
                    <a:lnTo>
                      <a:pt x="47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3331;p60">
                <a:extLst>
                  <a:ext uri="{FF2B5EF4-FFF2-40B4-BE49-F238E27FC236}">
                    <a16:creationId xmlns:a16="http://schemas.microsoft.com/office/drawing/2014/main" id="{DBA018A9-7A24-7308-3C25-8B97B8350672}"/>
                  </a:ext>
                </a:extLst>
              </p:cNvPr>
              <p:cNvSpPr/>
              <p:nvPr/>
            </p:nvSpPr>
            <p:spPr>
              <a:xfrm>
                <a:off x="538175" y="12964357"/>
                <a:ext cx="727272" cy="700020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4521" extrusionOk="0">
                    <a:moveTo>
                      <a:pt x="2437" y="1"/>
                    </a:moveTo>
                    <a:cubicBezTo>
                      <a:pt x="1850" y="1"/>
                      <a:pt x="1272" y="230"/>
                      <a:pt x="839" y="662"/>
                    </a:cubicBezTo>
                    <a:cubicBezTo>
                      <a:pt x="193" y="1309"/>
                      <a:pt x="0" y="2280"/>
                      <a:pt x="349" y="3124"/>
                    </a:cubicBezTo>
                    <a:cubicBezTo>
                      <a:pt x="699" y="3969"/>
                      <a:pt x="1523" y="4520"/>
                      <a:pt x="2437" y="4520"/>
                    </a:cubicBezTo>
                    <a:cubicBezTo>
                      <a:pt x="3685" y="4520"/>
                      <a:pt x="4697" y="3508"/>
                      <a:pt x="4697" y="2260"/>
                    </a:cubicBezTo>
                    <a:cubicBezTo>
                      <a:pt x="4697" y="1346"/>
                      <a:pt x="4146" y="522"/>
                      <a:pt x="3301" y="173"/>
                    </a:cubicBezTo>
                    <a:cubicBezTo>
                      <a:pt x="3022" y="57"/>
                      <a:pt x="2728" y="1"/>
                      <a:pt x="24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3332;p60">
                <a:extLst>
                  <a:ext uri="{FF2B5EF4-FFF2-40B4-BE49-F238E27FC236}">
                    <a16:creationId xmlns:a16="http://schemas.microsoft.com/office/drawing/2014/main" id="{3FF61EED-1BAC-B41F-990B-6E3B22C8D17C}"/>
                  </a:ext>
                </a:extLst>
              </p:cNvPr>
              <p:cNvSpPr/>
              <p:nvPr/>
            </p:nvSpPr>
            <p:spPr>
              <a:xfrm>
                <a:off x="661583" y="13078939"/>
                <a:ext cx="489132" cy="470551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39" extrusionOk="0">
                    <a:moveTo>
                      <a:pt x="1639" y="1"/>
                    </a:moveTo>
                    <a:cubicBezTo>
                      <a:pt x="1244" y="1"/>
                      <a:pt x="855" y="155"/>
                      <a:pt x="564" y="446"/>
                    </a:cubicBezTo>
                    <a:cubicBezTo>
                      <a:pt x="131" y="880"/>
                      <a:pt x="0" y="1534"/>
                      <a:pt x="237" y="2101"/>
                    </a:cubicBezTo>
                    <a:cubicBezTo>
                      <a:pt x="471" y="2669"/>
                      <a:pt x="1025" y="3039"/>
                      <a:pt x="1640" y="3039"/>
                    </a:cubicBezTo>
                    <a:cubicBezTo>
                      <a:pt x="2478" y="3039"/>
                      <a:pt x="3158" y="2359"/>
                      <a:pt x="3157" y="1520"/>
                    </a:cubicBezTo>
                    <a:cubicBezTo>
                      <a:pt x="3158" y="906"/>
                      <a:pt x="2788" y="352"/>
                      <a:pt x="2221" y="117"/>
                    </a:cubicBezTo>
                    <a:cubicBezTo>
                      <a:pt x="2032" y="39"/>
                      <a:pt x="1835" y="1"/>
                      <a:pt x="16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3333;p60">
                <a:extLst>
                  <a:ext uri="{FF2B5EF4-FFF2-40B4-BE49-F238E27FC236}">
                    <a16:creationId xmlns:a16="http://schemas.microsoft.com/office/drawing/2014/main" id="{BA0953E8-79BF-7E9C-9160-A93A623037E6}"/>
                  </a:ext>
                </a:extLst>
              </p:cNvPr>
              <p:cNvSpPr/>
              <p:nvPr/>
            </p:nvSpPr>
            <p:spPr>
              <a:xfrm>
                <a:off x="1885604" y="5810697"/>
                <a:ext cx="272979" cy="7269001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46946" extrusionOk="0">
                    <a:moveTo>
                      <a:pt x="0" y="1"/>
                    </a:moveTo>
                    <a:lnTo>
                      <a:pt x="0" y="46945"/>
                    </a:lnTo>
                    <a:lnTo>
                      <a:pt x="1763" y="46945"/>
                    </a:lnTo>
                    <a:lnTo>
                      <a:pt x="17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3334;p60">
                <a:extLst>
                  <a:ext uri="{FF2B5EF4-FFF2-40B4-BE49-F238E27FC236}">
                    <a16:creationId xmlns:a16="http://schemas.microsoft.com/office/drawing/2014/main" id="{C23D2111-5FB1-8B13-E570-75E74A949382}"/>
                  </a:ext>
                </a:extLst>
              </p:cNvPr>
              <p:cNvSpPr/>
              <p:nvPr/>
            </p:nvSpPr>
            <p:spPr>
              <a:xfrm>
                <a:off x="783908" y="5810697"/>
                <a:ext cx="1335938" cy="339094"/>
              </a:xfrm>
              <a:custGeom>
                <a:avLst/>
                <a:gdLst/>
                <a:ahLst/>
                <a:cxnLst/>
                <a:rect l="l" t="t" r="r" b="b"/>
                <a:pathLst>
                  <a:path w="8628" h="2190" extrusionOk="0">
                    <a:moveTo>
                      <a:pt x="3043" y="1"/>
                    </a:moveTo>
                    <a:lnTo>
                      <a:pt x="3043" y="335"/>
                    </a:lnTo>
                    <a:cubicBezTo>
                      <a:pt x="3034" y="984"/>
                      <a:pt x="2506" y="1507"/>
                      <a:pt x="1856" y="1507"/>
                    </a:cubicBezTo>
                    <a:cubicBezTo>
                      <a:pt x="1206" y="1507"/>
                      <a:pt x="676" y="984"/>
                      <a:pt x="669" y="335"/>
                    </a:cubicBezTo>
                    <a:cubicBezTo>
                      <a:pt x="665" y="153"/>
                      <a:pt x="516" y="8"/>
                      <a:pt x="334" y="8"/>
                    </a:cubicBezTo>
                    <a:cubicBezTo>
                      <a:pt x="152" y="8"/>
                      <a:pt x="4" y="153"/>
                      <a:pt x="1" y="335"/>
                    </a:cubicBezTo>
                    <a:cubicBezTo>
                      <a:pt x="1" y="1359"/>
                      <a:pt x="831" y="2190"/>
                      <a:pt x="1856" y="2190"/>
                    </a:cubicBezTo>
                    <a:cubicBezTo>
                      <a:pt x="2751" y="2188"/>
                      <a:pt x="3518" y="1550"/>
                      <a:pt x="3681" y="669"/>
                    </a:cubicBezTo>
                    <a:lnTo>
                      <a:pt x="8301" y="669"/>
                    </a:lnTo>
                    <a:cubicBezTo>
                      <a:pt x="8483" y="665"/>
                      <a:pt x="8627" y="516"/>
                      <a:pt x="8627" y="335"/>
                    </a:cubicBezTo>
                    <a:cubicBezTo>
                      <a:pt x="8627" y="154"/>
                      <a:pt x="8483" y="5"/>
                      <a:pt x="83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3335;p60">
                <a:extLst>
                  <a:ext uri="{FF2B5EF4-FFF2-40B4-BE49-F238E27FC236}">
                    <a16:creationId xmlns:a16="http://schemas.microsoft.com/office/drawing/2014/main" id="{0B239416-3C64-6E21-F8D5-4002CF1C1CCE}"/>
                  </a:ext>
                </a:extLst>
              </p:cNvPr>
              <p:cNvSpPr/>
              <p:nvPr/>
            </p:nvSpPr>
            <p:spPr>
              <a:xfrm>
                <a:off x="1922147" y="5810697"/>
                <a:ext cx="1338261" cy="339094"/>
              </a:xfrm>
              <a:custGeom>
                <a:avLst/>
                <a:gdLst/>
                <a:ahLst/>
                <a:cxnLst/>
                <a:rect l="l" t="t" r="r" b="b"/>
                <a:pathLst>
                  <a:path w="8643" h="2190" extrusionOk="0">
                    <a:moveTo>
                      <a:pt x="335" y="1"/>
                    </a:moveTo>
                    <a:cubicBezTo>
                      <a:pt x="151" y="1"/>
                      <a:pt x="1" y="150"/>
                      <a:pt x="1" y="335"/>
                    </a:cubicBezTo>
                    <a:cubicBezTo>
                      <a:pt x="1" y="521"/>
                      <a:pt x="151" y="670"/>
                      <a:pt x="335" y="670"/>
                    </a:cubicBezTo>
                    <a:cubicBezTo>
                      <a:pt x="338" y="670"/>
                      <a:pt x="340" y="670"/>
                      <a:pt x="343" y="669"/>
                    </a:cubicBezTo>
                    <a:lnTo>
                      <a:pt x="4962" y="669"/>
                    </a:lnTo>
                    <a:cubicBezTo>
                      <a:pt x="5125" y="1550"/>
                      <a:pt x="5893" y="2188"/>
                      <a:pt x="6787" y="2190"/>
                    </a:cubicBezTo>
                    <a:cubicBezTo>
                      <a:pt x="7811" y="2188"/>
                      <a:pt x="8641" y="1359"/>
                      <a:pt x="8643" y="335"/>
                    </a:cubicBezTo>
                    <a:cubicBezTo>
                      <a:pt x="8638" y="153"/>
                      <a:pt x="8490" y="8"/>
                      <a:pt x="8308" y="8"/>
                    </a:cubicBezTo>
                    <a:cubicBezTo>
                      <a:pt x="8126" y="8"/>
                      <a:pt x="7979" y="153"/>
                      <a:pt x="7974" y="335"/>
                    </a:cubicBezTo>
                    <a:cubicBezTo>
                      <a:pt x="7981" y="996"/>
                      <a:pt x="7449" y="1536"/>
                      <a:pt x="6787" y="1536"/>
                    </a:cubicBezTo>
                    <a:cubicBezTo>
                      <a:pt x="6126" y="1536"/>
                      <a:pt x="5594" y="996"/>
                      <a:pt x="5601" y="335"/>
                    </a:cubicBezTo>
                    <a:lnTo>
                      <a:pt x="5601" y="1"/>
                    </a:lnTo>
                    <a:lnTo>
                      <a:pt x="343" y="1"/>
                    </a:lnTo>
                    <a:cubicBezTo>
                      <a:pt x="340" y="1"/>
                      <a:pt x="337" y="1"/>
                      <a:pt x="3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3336;p60">
                <a:extLst>
                  <a:ext uri="{FF2B5EF4-FFF2-40B4-BE49-F238E27FC236}">
                    <a16:creationId xmlns:a16="http://schemas.microsoft.com/office/drawing/2014/main" id="{A69A7DDC-0076-D3B4-8047-495075C7C1DB}"/>
                  </a:ext>
                </a:extLst>
              </p:cNvPr>
              <p:cNvSpPr/>
              <p:nvPr/>
            </p:nvSpPr>
            <p:spPr>
              <a:xfrm>
                <a:off x="1184018" y="7402464"/>
                <a:ext cx="1676116" cy="519325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3354" extrusionOk="0">
                    <a:moveTo>
                      <a:pt x="259" y="1"/>
                    </a:moveTo>
                    <a:cubicBezTo>
                      <a:pt x="117" y="1"/>
                      <a:pt x="1" y="118"/>
                      <a:pt x="1" y="261"/>
                    </a:cubicBezTo>
                    <a:lnTo>
                      <a:pt x="1" y="3093"/>
                    </a:lnTo>
                    <a:cubicBezTo>
                      <a:pt x="1" y="3237"/>
                      <a:pt x="118" y="3353"/>
                      <a:pt x="261" y="3353"/>
                    </a:cubicBezTo>
                    <a:lnTo>
                      <a:pt x="10564" y="3353"/>
                    </a:lnTo>
                    <a:cubicBezTo>
                      <a:pt x="10707" y="3353"/>
                      <a:pt x="10824" y="3237"/>
                      <a:pt x="10824" y="3093"/>
                    </a:cubicBezTo>
                    <a:lnTo>
                      <a:pt x="10824" y="261"/>
                    </a:lnTo>
                    <a:cubicBezTo>
                      <a:pt x="10824" y="118"/>
                      <a:pt x="10708" y="1"/>
                      <a:pt x="10566" y="1"/>
                    </a:cubicBezTo>
                    <a:cubicBezTo>
                      <a:pt x="10566" y="1"/>
                      <a:pt x="10565" y="1"/>
                      <a:pt x="10564" y="1"/>
                    </a:cubicBezTo>
                    <a:lnTo>
                      <a:pt x="261" y="1"/>
                    </a:lnTo>
                    <a:cubicBezTo>
                      <a:pt x="260" y="1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3337;p60">
                <a:extLst>
                  <a:ext uri="{FF2B5EF4-FFF2-40B4-BE49-F238E27FC236}">
                    <a16:creationId xmlns:a16="http://schemas.microsoft.com/office/drawing/2014/main" id="{C79464A5-48B0-C146-E3C8-18B0F73244FD}"/>
                  </a:ext>
                </a:extLst>
              </p:cNvPr>
              <p:cNvSpPr/>
              <p:nvPr/>
            </p:nvSpPr>
            <p:spPr>
              <a:xfrm>
                <a:off x="1211735" y="7430180"/>
                <a:ext cx="1620684" cy="463893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2996" extrusionOk="0">
                    <a:moveTo>
                      <a:pt x="258" y="1"/>
                    </a:moveTo>
                    <a:cubicBezTo>
                      <a:pt x="116" y="1"/>
                      <a:pt x="1" y="118"/>
                      <a:pt x="2" y="261"/>
                    </a:cubicBezTo>
                    <a:lnTo>
                      <a:pt x="2" y="2735"/>
                    </a:lnTo>
                    <a:cubicBezTo>
                      <a:pt x="1" y="2878"/>
                      <a:pt x="118" y="2995"/>
                      <a:pt x="261" y="2995"/>
                    </a:cubicBezTo>
                    <a:lnTo>
                      <a:pt x="10206" y="2995"/>
                    </a:lnTo>
                    <a:cubicBezTo>
                      <a:pt x="10349" y="2995"/>
                      <a:pt x="10466" y="2878"/>
                      <a:pt x="10466" y="2735"/>
                    </a:cubicBezTo>
                    <a:lnTo>
                      <a:pt x="10466" y="261"/>
                    </a:lnTo>
                    <a:cubicBezTo>
                      <a:pt x="10466" y="117"/>
                      <a:pt x="10349" y="1"/>
                      <a:pt x="10206" y="1"/>
                    </a:cubicBezTo>
                    <a:lnTo>
                      <a:pt x="261" y="1"/>
                    </a:lnTo>
                    <a:cubicBezTo>
                      <a:pt x="260" y="1"/>
                      <a:pt x="259" y="1"/>
                      <a:pt x="2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3338;p60">
                <a:extLst>
                  <a:ext uri="{FF2B5EF4-FFF2-40B4-BE49-F238E27FC236}">
                    <a16:creationId xmlns:a16="http://schemas.microsoft.com/office/drawing/2014/main" id="{1BE10670-777E-9CCC-9594-9FD64FFA182D}"/>
                  </a:ext>
                </a:extLst>
              </p:cNvPr>
              <p:cNvSpPr/>
              <p:nvPr/>
            </p:nvSpPr>
            <p:spPr>
              <a:xfrm>
                <a:off x="2239107" y="7471677"/>
                <a:ext cx="296514" cy="38090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460" extrusionOk="0">
                    <a:moveTo>
                      <a:pt x="188" y="0"/>
                    </a:moveTo>
                    <a:cubicBezTo>
                      <a:pt x="85" y="0"/>
                      <a:pt x="1" y="85"/>
                      <a:pt x="1" y="188"/>
                    </a:cubicBezTo>
                    <a:lnTo>
                      <a:pt x="1" y="2272"/>
                    </a:lnTo>
                    <a:cubicBezTo>
                      <a:pt x="1" y="2375"/>
                      <a:pt x="85" y="2460"/>
                      <a:pt x="188" y="2460"/>
                    </a:cubicBezTo>
                    <a:lnTo>
                      <a:pt x="1727" y="2460"/>
                    </a:lnTo>
                    <a:cubicBezTo>
                      <a:pt x="1830" y="2460"/>
                      <a:pt x="1915" y="2375"/>
                      <a:pt x="1915" y="2272"/>
                    </a:cubicBezTo>
                    <a:lnTo>
                      <a:pt x="1915" y="188"/>
                    </a:lnTo>
                    <a:cubicBezTo>
                      <a:pt x="1915" y="83"/>
                      <a:pt x="1830" y="0"/>
                      <a:pt x="1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3339;p60">
                <a:extLst>
                  <a:ext uri="{FF2B5EF4-FFF2-40B4-BE49-F238E27FC236}">
                    <a16:creationId xmlns:a16="http://schemas.microsoft.com/office/drawing/2014/main" id="{54145989-C6E3-A7C1-AA2D-E9CCAEB149EB}"/>
                  </a:ext>
                </a:extLst>
              </p:cNvPr>
              <p:cNvSpPr/>
              <p:nvPr/>
            </p:nvSpPr>
            <p:spPr>
              <a:xfrm>
                <a:off x="2259546" y="7493665"/>
                <a:ext cx="255482" cy="336772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175" extrusionOk="0">
                    <a:moveTo>
                      <a:pt x="0" y="0"/>
                    </a:moveTo>
                    <a:lnTo>
                      <a:pt x="0" y="2175"/>
                    </a:lnTo>
                    <a:lnTo>
                      <a:pt x="1650" y="2175"/>
                    </a:lnTo>
                    <a:lnTo>
                      <a:pt x="16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3340;p60">
                <a:extLst>
                  <a:ext uri="{FF2B5EF4-FFF2-40B4-BE49-F238E27FC236}">
                    <a16:creationId xmlns:a16="http://schemas.microsoft.com/office/drawing/2014/main" id="{8DB81E9A-58C5-BE04-9B7F-0D200BDE1B49}"/>
                  </a:ext>
                </a:extLst>
              </p:cNvPr>
              <p:cNvSpPr/>
              <p:nvPr/>
            </p:nvSpPr>
            <p:spPr>
              <a:xfrm>
                <a:off x="2281224" y="752401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3341;p60">
                <a:extLst>
                  <a:ext uri="{FF2B5EF4-FFF2-40B4-BE49-F238E27FC236}">
                    <a16:creationId xmlns:a16="http://schemas.microsoft.com/office/drawing/2014/main" id="{7D9E3D98-47D2-C9D0-DC8B-D621597E1F98}"/>
                  </a:ext>
                </a:extLst>
              </p:cNvPr>
              <p:cNvSpPr/>
              <p:nvPr/>
            </p:nvSpPr>
            <p:spPr>
              <a:xfrm>
                <a:off x="2364993" y="752401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3342;p60">
                <a:extLst>
                  <a:ext uri="{FF2B5EF4-FFF2-40B4-BE49-F238E27FC236}">
                    <a16:creationId xmlns:a16="http://schemas.microsoft.com/office/drawing/2014/main" id="{80540B38-E477-D6B3-B242-2BCD260C22DA}"/>
                  </a:ext>
                </a:extLst>
              </p:cNvPr>
              <p:cNvSpPr/>
              <p:nvPr/>
            </p:nvSpPr>
            <p:spPr>
              <a:xfrm>
                <a:off x="2448762" y="752401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3343;p60">
                <a:extLst>
                  <a:ext uri="{FF2B5EF4-FFF2-40B4-BE49-F238E27FC236}">
                    <a16:creationId xmlns:a16="http://schemas.microsoft.com/office/drawing/2014/main" id="{4A83797B-6DA7-B99E-99F9-14D4D074FD1A}"/>
                  </a:ext>
                </a:extLst>
              </p:cNvPr>
              <p:cNvSpPr/>
              <p:nvPr/>
            </p:nvSpPr>
            <p:spPr>
              <a:xfrm>
                <a:off x="2281224" y="760437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7" y="1"/>
                      <a:pt x="91" y="10"/>
                      <a:pt x="69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3344;p60">
                <a:extLst>
                  <a:ext uri="{FF2B5EF4-FFF2-40B4-BE49-F238E27FC236}">
                    <a16:creationId xmlns:a16="http://schemas.microsoft.com/office/drawing/2014/main" id="{72E58E76-A2CA-AE5A-B757-8197A2C939DE}"/>
                  </a:ext>
                </a:extLst>
              </p:cNvPr>
              <p:cNvSpPr/>
              <p:nvPr/>
            </p:nvSpPr>
            <p:spPr>
              <a:xfrm>
                <a:off x="2364993" y="760437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3345;p60">
                <a:extLst>
                  <a:ext uri="{FF2B5EF4-FFF2-40B4-BE49-F238E27FC236}">
                    <a16:creationId xmlns:a16="http://schemas.microsoft.com/office/drawing/2014/main" id="{57F1A10A-0670-A30D-A2D1-69C742952941}"/>
                  </a:ext>
                </a:extLst>
              </p:cNvPr>
              <p:cNvSpPr/>
              <p:nvPr/>
            </p:nvSpPr>
            <p:spPr>
              <a:xfrm>
                <a:off x="547156" y="12708559"/>
                <a:ext cx="736717" cy="737027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760" extrusionOk="0">
                    <a:moveTo>
                      <a:pt x="1" y="1"/>
                    </a:moveTo>
                    <a:lnTo>
                      <a:pt x="2379" y="4759"/>
                    </a:lnTo>
                    <a:lnTo>
                      <a:pt x="47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3346;p60">
                <a:extLst>
                  <a:ext uri="{FF2B5EF4-FFF2-40B4-BE49-F238E27FC236}">
                    <a16:creationId xmlns:a16="http://schemas.microsoft.com/office/drawing/2014/main" id="{6EB7762A-96D2-9F32-72D6-E54BD0991DE1}"/>
                  </a:ext>
                </a:extLst>
              </p:cNvPr>
              <p:cNvSpPr/>
              <p:nvPr/>
            </p:nvSpPr>
            <p:spPr>
              <a:xfrm>
                <a:off x="2448762" y="760437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3347;p60">
                <a:extLst>
                  <a:ext uri="{FF2B5EF4-FFF2-40B4-BE49-F238E27FC236}">
                    <a16:creationId xmlns:a16="http://schemas.microsoft.com/office/drawing/2014/main" id="{BB949E76-E03C-D7AF-0FB6-66A2C5A18369}"/>
                  </a:ext>
                </a:extLst>
              </p:cNvPr>
              <p:cNvSpPr/>
              <p:nvPr/>
            </p:nvSpPr>
            <p:spPr>
              <a:xfrm>
                <a:off x="2281224" y="768489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7" y="0"/>
                      <a:pt x="91" y="10"/>
                      <a:pt x="69" y="31"/>
                    </a:cubicBezTo>
                    <a:cubicBezTo>
                      <a:pt x="1" y="96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3348;p60">
                <a:extLst>
                  <a:ext uri="{FF2B5EF4-FFF2-40B4-BE49-F238E27FC236}">
                    <a16:creationId xmlns:a16="http://schemas.microsoft.com/office/drawing/2014/main" id="{A5F0B897-DCA4-1C62-17E4-517923A13B74}"/>
                  </a:ext>
                </a:extLst>
              </p:cNvPr>
              <p:cNvSpPr/>
              <p:nvPr/>
            </p:nvSpPr>
            <p:spPr>
              <a:xfrm>
                <a:off x="2364993" y="768489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8" y="0"/>
                      <a:pt x="91" y="10"/>
                      <a:pt x="70" y="31"/>
                    </a:cubicBezTo>
                    <a:cubicBezTo>
                      <a:pt x="1" y="96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3349;p60">
                <a:extLst>
                  <a:ext uri="{FF2B5EF4-FFF2-40B4-BE49-F238E27FC236}">
                    <a16:creationId xmlns:a16="http://schemas.microsoft.com/office/drawing/2014/main" id="{0CDAA6DF-BB8F-664B-4D18-6BEED1760D7A}"/>
                  </a:ext>
                </a:extLst>
              </p:cNvPr>
              <p:cNvSpPr/>
              <p:nvPr/>
            </p:nvSpPr>
            <p:spPr>
              <a:xfrm>
                <a:off x="2448762" y="768489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8" y="0"/>
                      <a:pt x="91" y="10"/>
                      <a:pt x="70" y="31"/>
                    </a:cubicBezTo>
                    <a:cubicBezTo>
                      <a:pt x="1" y="96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3350;p60">
                <a:extLst>
                  <a:ext uri="{FF2B5EF4-FFF2-40B4-BE49-F238E27FC236}">
                    <a16:creationId xmlns:a16="http://schemas.microsoft.com/office/drawing/2014/main" id="{97BF29E5-9EE8-2229-91C0-CB20B863CFA1}"/>
                  </a:ext>
                </a:extLst>
              </p:cNvPr>
              <p:cNvSpPr/>
              <p:nvPr/>
            </p:nvSpPr>
            <p:spPr>
              <a:xfrm>
                <a:off x="2286953" y="7766650"/>
                <a:ext cx="33290" cy="31897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6" extrusionOk="0">
                    <a:moveTo>
                      <a:pt x="108" y="1"/>
                    </a:moveTo>
                    <a:cubicBezTo>
                      <a:pt x="48" y="1"/>
                      <a:pt x="1" y="47"/>
                      <a:pt x="1" y="104"/>
                    </a:cubicBezTo>
                    <a:cubicBezTo>
                      <a:pt x="1" y="160"/>
                      <a:pt x="48" y="206"/>
                      <a:pt x="108" y="206"/>
                    </a:cubicBezTo>
                    <a:cubicBezTo>
                      <a:pt x="167" y="206"/>
                      <a:pt x="214" y="160"/>
                      <a:pt x="214" y="104"/>
                    </a:cubicBezTo>
                    <a:cubicBezTo>
                      <a:pt x="214" y="47"/>
                      <a:pt x="167" y="1"/>
                      <a:pt x="1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3351;p60">
                <a:extLst>
                  <a:ext uri="{FF2B5EF4-FFF2-40B4-BE49-F238E27FC236}">
                    <a16:creationId xmlns:a16="http://schemas.microsoft.com/office/drawing/2014/main" id="{AA0B8AAB-2855-89CA-AAA9-87B3E00BDBE9}"/>
                  </a:ext>
                </a:extLst>
              </p:cNvPr>
              <p:cNvSpPr/>
              <p:nvPr/>
            </p:nvSpPr>
            <p:spPr>
              <a:xfrm>
                <a:off x="2364993" y="776525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7" y="0"/>
                      <a:pt x="91" y="9"/>
                      <a:pt x="70" y="30"/>
                    </a:cubicBezTo>
                    <a:cubicBezTo>
                      <a:pt x="1" y="97"/>
                      <a:pt x="48" y="215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69"/>
                      <a:pt x="251" y="113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3352;p60">
                <a:extLst>
                  <a:ext uri="{FF2B5EF4-FFF2-40B4-BE49-F238E27FC236}">
                    <a16:creationId xmlns:a16="http://schemas.microsoft.com/office/drawing/2014/main" id="{D8EE366F-D9F2-E84F-0944-AC43AA4219E3}"/>
                  </a:ext>
                </a:extLst>
              </p:cNvPr>
              <p:cNvSpPr/>
              <p:nvPr/>
            </p:nvSpPr>
            <p:spPr>
              <a:xfrm>
                <a:off x="1420770" y="7510078"/>
                <a:ext cx="757310" cy="303946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1963" extrusionOk="0">
                    <a:moveTo>
                      <a:pt x="0" y="0"/>
                    </a:moveTo>
                    <a:lnTo>
                      <a:pt x="0" y="1963"/>
                    </a:lnTo>
                    <a:lnTo>
                      <a:pt x="4891" y="196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3353;p60">
                <a:extLst>
                  <a:ext uri="{FF2B5EF4-FFF2-40B4-BE49-F238E27FC236}">
                    <a16:creationId xmlns:a16="http://schemas.microsoft.com/office/drawing/2014/main" id="{F8C8B5B4-EB6F-A333-E50A-7446D779BCFA}"/>
                  </a:ext>
                </a:extLst>
              </p:cNvPr>
              <p:cNvSpPr/>
              <p:nvPr/>
            </p:nvSpPr>
            <p:spPr>
              <a:xfrm>
                <a:off x="1835436" y="7571395"/>
                <a:ext cx="3747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3354;p60">
                <a:extLst>
                  <a:ext uri="{FF2B5EF4-FFF2-40B4-BE49-F238E27FC236}">
                    <a16:creationId xmlns:a16="http://schemas.microsoft.com/office/drawing/2014/main" id="{2CE45507-84C2-561C-B8D9-FFACEC79ACD6}"/>
                  </a:ext>
                </a:extLst>
              </p:cNvPr>
              <p:cNvSpPr/>
              <p:nvPr/>
            </p:nvSpPr>
            <p:spPr>
              <a:xfrm>
                <a:off x="1967360" y="7571395"/>
                <a:ext cx="3716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0" y="1164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3355;p60">
                <a:extLst>
                  <a:ext uri="{FF2B5EF4-FFF2-40B4-BE49-F238E27FC236}">
                    <a16:creationId xmlns:a16="http://schemas.microsoft.com/office/drawing/2014/main" id="{9DBAFBCE-116F-14DC-BE2E-F9894CE31212}"/>
                  </a:ext>
                </a:extLst>
              </p:cNvPr>
              <p:cNvSpPr/>
              <p:nvPr/>
            </p:nvSpPr>
            <p:spPr>
              <a:xfrm>
                <a:off x="2098975" y="7571395"/>
                <a:ext cx="3747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3356;p60">
                <a:extLst>
                  <a:ext uri="{FF2B5EF4-FFF2-40B4-BE49-F238E27FC236}">
                    <a16:creationId xmlns:a16="http://schemas.microsoft.com/office/drawing/2014/main" id="{13E33342-DAC7-1675-AFED-ACA60DA4A2EC}"/>
                  </a:ext>
                </a:extLst>
              </p:cNvPr>
              <p:cNvSpPr/>
              <p:nvPr/>
            </p:nvSpPr>
            <p:spPr>
              <a:xfrm>
                <a:off x="1184018" y="8027093"/>
                <a:ext cx="1676116" cy="519480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3355" extrusionOk="0">
                    <a:moveTo>
                      <a:pt x="261" y="1"/>
                    </a:moveTo>
                    <a:cubicBezTo>
                      <a:pt x="118" y="1"/>
                      <a:pt x="1" y="117"/>
                      <a:pt x="1" y="261"/>
                    </a:cubicBezTo>
                    <a:lnTo>
                      <a:pt x="1" y="3094"/>
                    </a:lnTo>
                    <a:cubicBezTo>
                      <a:pt x="1" y="3238"/>
                      <a:pt x="118" y="3355"/>
                      <a:pt x="261" y="3355"/>
                    </a:cubicBezTo>
                    <a:lnTo>
                      <a:pt x="10564" y="3355"/>
                    </a:lnTo>
                    <a:cubicBezTo>
                      <a:pt x="10707" y="3355"/>
                      <a:pt x="10824" y="3238"/>
                      <a:pt x="10824" y="3094"/>
                    </a:cubicBezTo>
                    <a:lnTo>
                      <a:pt x="10824" y="261"/>
                    </a:lnTo>
                    <a:cubicBezTo>
                      <a:pt x="10824" y="117"/>
                      <a:pt x="10707" y="1"/>
                      <a:pt x="10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3357;p60">
                <a:extLst>
                  <a:ext uri="{FF2B5EF4-FFF2-40B4-BE49-F238E27FC236}">
                    <a16:creationId xmlns:a16="http://schemas.microsoft.com/office/drawing/2014/main" id="{87606880-E39C-52BF-9AE9-49F5013EAB8F}"/>
                  </a:ext>
                </a:extLst>
              </p:cNvPr>
              <p:cNvSpPr/>
              <p:nvPr/>
            </p:nvSpPr>
            <p:spPr>
              <a:xfrm>
                <a:off x="1211735" y="8054809"/>
                <a:ext cx="1620684" cy="464048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2997" extrusionOk="0">
                    <a:moveTo>
                      <a:pt x="261" y="1"/>
                    </a:moveTo>
                    <a:cubicBezTo>
                      <a:pt x="118" y="1"/>
                      <a:pt x="1" y="118"/>
                      <a:pt x="2" y="261"/>
                    </a:cubicBezTo>
                    <a:lnTo>
                      <a:pt x="2" y="2736"/>
                    </a:lnTo>
                    <a:cubicBezTo>
                      <a:pt x="1" y="2880"/>
                      <a:pt x="118" y="2997"/>
                      <a:pt x="261" y="2997"/>
                    </a:cubicBezTo>
                    <a:lnTo>
                      <a:pt x="10206" y="2997"/>
                    </a:lnTo>
                    <a:cubicBezTo>
                      <a:pt x="10349" y="2997"/>
                      <a:pt x="10466" y="2880"/>
                      <a:pt x="10466" y="2736"/>
                    </a:cubicBezTo>
                    <a:lnTo>
                      <a:pt x="10466" y="261"/>
                    </a:lnTo>
                    <a:cubicBezTo>
                      <a:pt x="10466" y="118"/>
                      <a:pt x="10349" y="1"/>
                      <a:pt x="10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3358;p60">
                <a:extLst>
                  <a:ext uri="{FF2B5EF4-FFF2-40B4-BE49-F238E27FC236}">
                    <a16:creationId xmlns:a16="http://schemas.microsoft.com/office/drawing/2014/main" id="{013251A5-8055-97A1-6F68-14B7263C870E}"/>
                  </a:ext>
                </a:extLst>
              </p:cNvPr>
              <p:cNvSpPr/>
              <p:nvPr/>
            </p:nvSpPr>
            <p:spPr>
              <a:xfrm>
                <a:off x="2239107" y="8096307"/>
                <a:ext cx="296514" cy="38090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460" extrusionOk="0">
                    <a:moveTo>
                      <a:pt x="188" y="0"/>
                    </a:moveTo>
                    <a:cubicBezTo>
                      <a:pt x="85" y="2"/>
                      <a:pt x="1" y="85"/>
                      <a:pt x="1" y="189"/>
                    </a:cubicBezTo>
                    <a:lnTo>
                      <a:pt x="1" y="2274"/>
                    </a:lnTo>
                    <a:cubicBezTo>
                      <a:pt x="1" y="2376"/>
                      <a:pt x="84" y="2460"/>
                      <a:pt x="186" y="2460"/>
                    </a:cubicBezTo>
                    <a:cubicBezTo>
                      <a:pt x="186" y="2460"/>
                      <a:pt x="187" y="2460"/>
                      <a:pt x="188" y="2460"/>
                    </a:cubicBezTo>
                    <a:lnTo>
                      <a:pt x="1727" y="2460"/>
                    </a:lnTo>
                    <a:cubicBezTo>
                      <a:pt x="1728" y="2460"/>
                      <a:pt x="1729" y="2460"/>
                      <a:pt x="1730" y="2460"/>
                    </a:cubicBezTo>
                    <a:cubicBezTo>
                      <a:pt x="1832" y="2460"/>
                      <a:pt x="1915" y="2376"/>
                      <a:pt x="1915" y="2274"/>
                    </a:cubicBezTo>
                    <a:lnTo>
                      <a:pt x="1915" y="189"/>
                    </a:lnTo>
                    <a:cubicBezTo>
                      <a:pt x="1915" y="85"/>
                      <a:pt x="1830" y="2"/>
                      <a:pt x="1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3359;p60">
                <a:extLst>
                  <a:ext uri="{FF2B5EF4-FFF2-40B4-BE49-F238E27FC236}">
                    <a16:creationId xmlns:a16="http://schemas.microsoft.com/office/drawing/2014/main" id="{6D2925A1-3E80-BBD7-7264-64CF922CA8AF}"/>
                  </a:ext>
                </a:extLst>
              </p:cNvPr>
              <p:cNvSpPr/>
              <p:nvPr/>
            </p:nvSpPr>
            <p:spPr>
              <a:xfrm>
                <a:off x="2259546" y="8118449"/>
                <a:ext cx="255482" cy="336926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176" extrusionOk="0">
                    <a:moveTo>
                      <a:pt x="0" y="1"/>
                    </a:moveTo>
                    <a:lnTo>
                      <a:pt x="0" y="2175"/>
                    </a:lnTo>
                    <a:lnTo>
                      <a:pt x="1650" y="2175"/>
                    </a:lnTo>
                    <a:lnTo>
                      <a:pt x="1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3360;p60">
                <a:extLst>
                  <a:ext uri="{FF2B5EF4-FFF2-40B4-BE49-F238E27FC236}">
                    <a16:creationId xmlns:a16="http://schemas.microsoft.com/office/drawing/2014/main" id="{3FD12B39-5130-C308-9519-0CFFF6F12DAA}"/>
                  </a:ext>
                </a:extLst>
              </p:cNvPr>
              <p:cNvSpPr/>
              <p:nvPr/>
            </p:nvSpPr>
            <p:spPr>
              <a:xfrm>
                <a:off x="2281224" y="814879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3361;p60">
                <a:extLst>
                  <a:ext uri="{FF2B5EF4-FFF2-40B4-BE49-F238E27FC236}">
                    <a16:creationId xmlns:a16="http://schemas.microsoft.com/office/drawing/2014/main" id="{01E77978-D4AC-4E7C-D67D-90FE35A7B3B5}"/>
                  </a:ext>
                </a:extLst>
              </p:cNvPr>
              <p:cNvSpPr/>
              <p:nvPr/>
            </p:nvSpPr>
            <p:spPr>
              <a:xfrm>
                <a:off x="2364993" y="814879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3362;p60">
                <a:extLst>
                  <a:ext uri="{FF2B5EF4-FFF2-40B4-BE49-F238E27FC236}">
                    <a16:creationId xmlns:a16="http://schemas.microsoft.com/office/drawing/2014/main" id="{21E2C35F-C3E1-9339-2457-7876A055E700}"/>
                  </a:ext>
                </a:extLst>
              </p:cNvPr>
              <p:cNvSpPr/>
              <p:nvPr/>
            </p:nvSpPr>
            <p:spPr>
              <a:xfrm>
                <a:off x="2448762" y="814879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3363;p60">
                <a:extLst>
                  <a:ext uri="{FF2B5EF4-FFF2-40B4-BE49-F238E27FC236}">
                    <a16:creationId xmlns:a16="http://schemas.microsoft.com/office/drawing/2014/main" id="{2FA6B7B8-E019-2D17-9D3B-F8C5AEAAB6D1}"/>
                  </a:ext>
                </a:extLst>
              </p:cNvPr>
              <p:cNvSpPr/>
              <p:nvPr/>
            </p:nvSpPr>
            <p:spPr>
              <a:xfrm>
                <a:off x="2281224" y="8229315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7" y="0"/>
                      <a:pt x="91" y="10"/>
                      <a:pt x="69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3364;p60">
                <a:extLst>
                  <a:ext uri="{FF2B5EF4-FFF2-40B4-BE49-F238E27FC236}">
                    <a16:creationId xmlns:a16="http://schemas.microsoft.com/office/drawing/2014/main" id="{C915CBE0-B2D5-0CF1-8F8B-6715DA4EBE12}"/>
                  </a:ext>
                </a:extLst>
              </p:cNvPr>
              <p:cNvSpPr/>
              <p:nvPr/>
            </p:nvSpPr>
            <p:spPr>
              <a:xfrm>
                <a:off x="2364993" y="8229315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8" y="0"/>
                      <a:pt x="91" y="10"/>
                      <a:pt x="70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3365;p60">
                <a:extLst>
                  <a:ext uri="{FF2B5EF4-FFF2-40B4-BE49-F238E27FC236}">
                    <a16:creationId xmlns:a16="http://schemas.microsoft.com/office/drawing/2014/main" id="{C39A1800-EB5D-CAF2-CF8E-8E98D812636F}"/>
                  </a:ext>
                </a:extLst>
              </p:cNvPr>
              <p:cNvSpPr/>
              <p:nvPr/>
            </p:nvSpPr>
            <p:spPr>
              <a:xfrm>
                <a:off x="2448762" y="8229315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8" y="0"/>
                      <a:pt x="91" y="10"/>
                      <a:pt x="70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3366;p60">
                <a:extLst>
                  <a:ext uri="{FF2B5EF4-FFF2-40B4-BE49-F238E27FC236}">
                    <a16:creationId xmlns:a16="http://schemas.microsoft.com/office/drawing/2014/main" id="{2B440006-E0D2-ED27-87E0-9C2042E572A9}"/>
                  </a:ext>
                </a:extLst>
              </p:cNvPr>
              <p:cNvSpPr/>
              <p:nvPr/>
            </p:nvSpPr>
            <p:spPr>
              <a:xfrm>
                <a:off x="2281224" y="830967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1" y="10"/>
                      <a:pt x="69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6" y="216"/>
                    </a:cubicBezTo>
                    <a:cubicBezTo>
                      <a:pt x="204" y="216"/>
                      <a:pt x="250" y="169"/>
                      <a:pt x="251" y="113"/>
                    </a:cubicBezTo>
                    <a:cubicBezTo>
                      <a:pt x="254" y="46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3367;p60">
                <a:extLst>
                  <a:ext uri="{FF2B5EF4-FFF2-40B4-BE49-F238E27FC236}">
                    <a16:creationId xmlns:a16="http://schemas.microsoft.com/office/drawing/2014/main" id="{B8FF2EA4-C2FD-E65A-07CF-AC8A1F1AFE2F}"/>
                  </a:ext>
                </a:extLst>
              </p:cNvPr>
              <p:cNvSpPr/>
              <p:nvPr/>
            </p:nvSpPr>
            <p:spPr>
              <a:xfrm>
                <a:off x="2364993" y="830967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1"/>
                      <a:pt x="251" y="113"/>
                    </a:cubicBezTo>
                    <a:cubicBezTo>
                      <a:pt x="254" y="46"/>
                      <a:pt x="20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3368;p60">
                <a:extLst>
                  <a:ext uri="{FF2B5EF4-FFF2-40B4-BE49-F238E27FC236}">
                    <a16:creationId xmlns:a16="http://schemas.microsoft.com/office/drawing/2014/main" id="{549525A3-D5ED-A126-8120-980CA007AA34}"/>
                  </a:ext>
                </a:extLst>
              </p:cNvPr>
              <p:cNvSpPr/>
              <p:nvPr/>
            </p:nvSpPr>
            <p:spPr>
              <a:xfrm>
                <a:off x="2448762" y="8309678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0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1"/>
                      <a:pt x="251" y="113"/>
                    </a:cubicBezTo>
                    <a:cubicBezTo>
                      <a:pt x="254" y="46"/>
                      <a:pt x="201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3369;p60">
                <a:extLst>
                  <a:ext uri="{FF2B5EF4-FFF2-40B4-BE49-F238E27FC236}">
                    <a16:creationId xmlns:a16="http://schemas.microsoft.com/office/drawing/2014/main" id="{1869B833-EB5B-DB66-2217-6510E1D57D64}"/>
                  </a:ext>
                </a:extLst>
              </p:cNvPr>
              <p:cNvSpPr/>
              <p:nvPr/>
            </p:nvSpPr>
            <p:spPr>
              <a:xfrm>
                <a:off x="2281224" y="8390040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7" y="0"/>
                      <a:pt x="91" y="9"/>
                      <a:pt x="69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3370;p60">
                <a:extLst>
                  <a:ext uri="{FF2B5EF4-FFF2-40B4-BE49-F238E27FC236}">
                    <a16:creationId xmlns:a16="http://schemas.microsoft.com/office/drawing/2014/main" id="{02C501BB-5D25-854C-F290-4F6613334A80}"/>
                  </a:ext>
                </a:extLst>
              </p:cNvPr>
              <p:cNvSpPr/>
              <p:nvPr/>
            </p:nvSpPr>
            <p:spPr>
              <a:xfrm>
                <a:off x="2364993" y="8390040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7" y="0"/>
                      <a:pt x="91" y="9"/>
                      <a:pt x="70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1" y="170"/>
                      <a:pt x="251" y="113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3371;p60">
                <a:extLst>
                  <a:ext uri="{FF2B5EF4-FFF2-40B4-BE49-F238E27FC236}">
                    <a16:creationId xmlns:a16="http://schemas.microsoft.com/office/drawing/2014/main" id="{ACDE1E4C-2FCF-80FD-75E3-37A6079D10A6}"/>
                  </a:ext>
                </a:extLst>
              </p:cNvPr>
              <p:cNvSpPr/>
              <p:nvPr/>
            </p:nvSpPr>
            <p:spPr>
              <a:xfrm>
                <a:off x="1420770" y="8134862"/>
                <a:ext cx="757310" cy="304101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1964" extrusionOk="0">
                    <a:moveTo>
                      <a:pt x="0" y="1"/>
                    </a:moveTo>
                    <a:lnTo>
                      <a:pt x="0" y="1963"/>
                    </a:lnTo>
                    <a:lnTo>
                      <a:pt x="4891" y="1963"/>
                    </a:lnTo>
                    <a:lnTo>
                      <a:pt x="48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3372;p60">
                <a:extLst>
                  <a:ext uri="{FF2B5EF4-FFF2-40B4-BE49-F238E27FC236}">
                    <a16:creationId xmlns:a16="http://schemas.microsoft.com/office/drawing/2014/main" id="{ED89E417-7E81-F91B-3D7A-B80DDC223A5A}"/>
                  </a:ext>
                </a:extLst>
              </p:cNvPr>
              <p:cNvSpPr/>
              <p:nvPr/>
            </p:nvSpPr>
            <p:spPr>
              <a:xfrm>
                <a:off x="1835436" y="8196334"/>
                <a:ext cx="3747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3373;p60">
                <a:extLst>
                  <a:ext uri="{FF2B5EF4-FFF2-40B4-BE49-F238E27FC236}">
                    <a16:creationId xmlns:a16="http://schemas.microsoft.com/office/drawing/2014/main" id="{C9897545-B10D-3894-E2DA-CFE26A6AE88E}"/>
                  </a:ext>
                </a:extLst>
              </p:cNvPr>
              <p:cNvSpPr/>
              <p:nvPr/>
            </p:nvSpPr>
            <p:spPr>
              <a:xfrm>
                <a:off x="1967360" y="8196334"/>
                <a:ext cx="3716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0" y="1164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3374;p60">
                <a:extLst>
                  <a:ext uri="{FF2B5EF4-FFF2-40B4-BE49-F238E27FC236}">
                    <a16:creationId xmlns:a16="http://schemas.microsoft.com/office/drawing/2014/main" id="{D008B353-ABF1-B9A8-3D38-A1B3CE51A512}"/>
                  </a:ext>
                </a:extLst>
              </p:cNvPr>
              <p:cNvSpPr/>
              <p:nvPr/>
            </p:nvSpPr>
            <p:spPr>
              <a:xfrm>
                <a:off x="2098975" y="8196334"/>
                <a:ext cx="3747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3375;p60">
                <a:extLst>
                  <a:ext uri="{FF2B5EF4-FFF2-40B4-BE49-F238E27FC236}">
                    <a16:creationId xmlns:a16="http://schemas.microsoft.com/office/drawing/2014/main" id="{16CD9500-DE17-3BF6-FB5B-0F7F021EF6A3}"/>
                  </a:ext>
                </a:extLst>
              </p:cNvPr>
              <p:cNvSpPr/>
              <p:nvPr/>
            </p:nvSpPr>
            <p:spPr>
              <a:xfrm>
                <a:off x="1184018" y="8652031"/>
                <a:ext cx="1676116" cy="519480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3355" extrusionOk="0">
                    <a:moveTo>
                      <a:pt x="261" y="0"/>
                    </a:moveTo>
                    <a:cubicBezTo>
                      <a:pt x="118" y="0"/>
                      <a:pt x="1" y="116"/>
                      <a:pt x="1" y="261"/>
                    </a:cubicBezTo>
                    <a:lnTo>
                      <a:pt x="1" y="3094"/>
                    </a:lnTo>
                    <a:cubicBezTo>
                      <a:pt x="1" y="3237"/>
                      <a:pt x="118" y="3354"/>
                      <a:pt x="261" y="3354"/>
                    </a:cubicBezTo>
                    <a:lnTo>
                      <a:pt x="10564" y="3354"/>
                    </a:lnTo>
                    <a:cubicBezTo>
                      <a:pt x="10707" y="3354"/>
                      <a:pt x="10824" y="3237"/>
                      <a:pt x="10824" y="3094"/>
                    </a:cubicBezTo>
                    <a:lnTo>
                      <a:pt x="10824" y="261"/>
                    </a:lnTo>
                    <a:cubicBezTo>
                      <a:pt x="10824" y="116"/>
                      <a:pt x="10707" y="0"/>
                      <a:pt x="105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3376;p60">
                <a:extLst>
                  <a:ext uri="{FF2B5EF4-FFF2-40B4-BE49-F238E27FC236}">
                    <a16:creationId xmlns:a16="http://schemas.microsoft.com/office/drawing/2014/main" id="{3C85B109-2604-960C-A663-3D8A8F847288}"/>
                  </a:ext>
                </a:extLst>
              </p:cNvPr>
              <p:cNvSpPr/>
              <p:nvPr/>
            </p:nvSpPr>
            <p:spPr>
              <a:xfrm>
                <a:off x="1211735" y="8679748"/>
                <a:ext cx="1620684" cy="464048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2997" extrusionOk="0">
                    <a:moveTo>
                      <a:pt x="261" y="0"/>
                    </a:moveTo>
                    <a:cubicBezTo>
                      <a:pt x="118" y="0"/>
                      <a:pt x="1" y="116"/>
                      <a:pt x="2" y="261"/>
                    </a:cubicBezTo>
                    <a:lnTo>
                      <a:pt x="2" y="2735"/>
                    </a:lnTo>
                    <a:cubicBezTo>
                      <a:pt x="1" y="2879"/>
                      <a:pt x="118" y="2996"/>
                      <a:pt x="261" y="2996"/>
                    </a:cubicBezTo>
                    <a:lnTo>
                      <a:pt x="10206" y="2996"/>
                    </a:lnTo>
                    <a:cubicBezTo>
                      <a:pt x="10349" y="2996"/>
                      <a:pt x="10466" y="2879"/>
                      <a:pt x="10466" y="2735"/>
                    </a:cubicBezTo>
                    <a:lnTo>
                      <a:pt x="10466" y="261"/>
                    </a:lnTo>
                    <a:cubicBezTo>
                      <a:pt x="10466" y="118"/>
                      <a:pt x="10349" y="0"/>
                      <a:pt x="10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3377;p60">
                <a:extLst>
                  <a:ext uri="{FF2B5EF4-FFF2-40B4-BE49-F238E27FC236}">
                    <a16:creationId xmlns:a16="http://schemas.microsoft.com/office/drawing/2014/main" id="{CFF78782-2050-FBFE-4C25-97A480081BE7}"/>
                  </a:ext>
                </a:extLst>
              </p:cNvPr>
              <p:cNvSpPr/>
              <p:nvPr/>
            </p:nvSpPr>
            <p:spPr>
              <a:xfrm>
                <a:off x="2239107" y="8721091"/>
                <a:ext cx="296514" cy="38105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461" extrusionOk="0">
                    <a:moveTo>
                      <a:pt x="188" y="1"/>
                    </a:moveTo>
                    <a:cubicBezTo>
                      <a:pt x="85" y="1"/>
                      <a:pt x="1" y="85"/>
                      <a:pt x="1" y="190"/>
                    </a:cubicBezTo>
                    <a:lnTo>
                      <a:pt x="1" y="2274"/>
                    </a:lnTo>
                    <a:cubicBezTo>
                      <a:pt x="1" y="2377"/>
                      <a:pt x="85" y="2460"/>
                      <a:pt x="188" y="2460"/>
                    </a:cubicBezTo>
                    <a:lnTo>
                      <a:pt x="1727" y="2460"/>
                    </a:lnTo>
                    <a:cubicBezTo>
                      <a:pt x="1830" y="2460"/>
                      <a:pt x="1915" y="2377"/>
                      <a:pt x="1915" y="2274"/>
                    </a:cubicBezTo>
                    <a:lnTo>
                      <a:pt x="1915" y="190"/>
                    </a:lnTo>
                    <a:cubicBezTo>
                      <a:pt x="1915" y="85"/>
                      <a:pt x="1830" y="1"/>
                      <a:pt x="17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3378;p60">
                <a:extLst>
                  <a:ext uri="{FF2B5EF4-FFF2-40B4-BE49-F238E27FC236}">
                    <a16:creationId xmlns:a16="http://schemas.microsoft.com/office/drawing/2014/main" id="{BCC0D8A1-A464-253E-EB5E-DAD9532963B0}"/>
                  </a:ext>
                </a:extLst>
              </p:cNvPr>
              <p:cNvSpPr/>
              <p:nvPr/>
            </p:nvSpPr>
            <p:spPr>
              <a:xfrm>
                <a:off x="2259546" y="8743388"/>
                <a:ext cx="255482" cy="336772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175" extrusionOk="0">
                    <a:moveTo>
                      <a:pt x="0" y="0"/>
                    </a:moveTo>
                    <a:lnTo>
                      <a:pt x="0" y="2175"/>
                    </a:lnTo>
                    <a:lnTo>
                      <a:pt x="1650" y="2175"/>
                    </a:lnTo>
                    <a:lnTo>
                      <a:pt x="16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3379;p60">
                <a:extLst>
                  <a:ext uri="{FF2B5EF4-FFF2-40B4-BE49-F238E27FC236}">
                    <a16:creationId xmlns:a16="http://schemas.microsoft.com/office/drawing/2014/main" id="{214E3B75-5C1D-B691-D24E-2125658262EC}"/>
                  </a:ext>
                </a:extLst>
              </p:cNvPr>
              <p:cNvSpPr/>
              <p:nvPr/>
            </p:nvSpPr>
            <p:spPr>
              <a:xfrm>
                <a:off x="2281224" y="8773737"/>
                <a:ext cx="39484" cy="3329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5" extrusionOk="0">
                    <a:moveTo>
                      <a:pt x="143" y="0"/>
                    </a:moveTo>
                    <a:cubicBezTo>
                      <a:pt x="118" y="0"/>
                      <a:pt x="92" y="9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3380;p60">
                <a:extLst>
                  <a:ext uri="{FF2B5EF4-FFF2-40B4-BE49-F238E27FC236}">
                    <a16:creationId xmlns:a16="http://schemas.microsoft.com/office/drawing/2014/main" id="{FF92306A-2A8E-9621-6190-B74AD009AC11}"/>
                  </a:ext>
                </a:extLst>
              </p:cNvPr>
              <p:cNvSpPr/>
              <p:nvPr/>
            </p:nvSpPr>
            <p:spPr>
              <a:xfrm>
                <a:off x="2364993" y="8773737"/>
                <a:ext cx="39484" cy="3329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5" extrusionOk="0">
                    <a:moveTo>
                      <a:pt x="144" y="0"/>
                    </a:moveTo>
                    <a:cubicBezTo>
                      <a:pt x="118" y="0"/>
                      <a:pt x="92" y="9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0"/>
                      <a:pt x="1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3381;p60">
                <a:extLst>
                  <a:ext uri="{FF2B5EF4-FFF2-40B4-BE49-F238E27FC236}">
                    <a16:creationId xmlns:a16="http://schemas.microsoft.com/office/drawing/2014/main" id="{C78DF3F6-39A9-BB34-6BB5-7E9C16C84FCD}"/>
                  </a:ext>
                </a:extLst>
              </p:cNvPr>
              <p:cNvSpPr/>
              <p:nvPr/>
            </p:nvSpPr>
            <p:spPr>
              <a:xfrm>
                <a:off x="2448762" y="8773737"/>
                <a:ext cx="39484" cy="3329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5" extrusionOk="0">
                    <a:moveTo>
                      <a:pt x="144" y="0"/>
                    </a:moveTo>
                    <a:cubicBezTo>
                      <a:pt x="118" y="0"/>
                      <a:pt x="92" y="9"/>
                      <a:pt x="71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3"/>
                    </a:cubicBezTo>
                    <a:cubicBezTo>
                      <a:pt x="254" y="46"/>
                      <a:pt x="200" y="0"/>
                      <a:pt x="1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3382;p60">
                <a:extLst>
                  <a:ext uri="{FF2B5EF4-FFF2-40B4-BE49-F238E27FC236}">
                    <a16:creationId xmlns:a16="http://schemas.microsoft.com/office/drawing/2014/main" id="{14886824-7DD8-DF7A-8E20-B194EFC710A5}"/>
                  </a:ext>
                </a:extLst>
              </p:cNvPr>
              <p:cNvSpPr/>
              <p:nvPr/>
            </p:nvSpPr>
            <p:spPr>
              <a:xfrm>
                <a:off x="2281224" y="8854099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7" y="1"/>
                      <a:pt x="91" y="10"/>
                      <a:pt x="69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3383;p60">
                <a:extLst>
                  <a:ext uri="{FF2B5EF4-FFF2-40B4-BE49-F238E27FC236}">
                    <a16:creationId xmlns:a16="http://schemas.microsoft.com/office/drawing/2014/main" id="{1A60DBB5-5AEE-FC00-E1E2-80078495DC3A}"/>
                  </a:ext>
                </a:extLst>
              </p:cNvPr>
              <p:cNvSpPr/>
              <p:nvPr/>
            </p:nvSpPr>
            <p:spPr>
              <a:xfrm>
                <a:off x="2364993" y="8854099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3384;p60">
                <a:extLst>
                  <a:ext uri="{FF2B5EF4-FFF2-40B4-BE49-F238E27FC236}">
                    <a16:creationId xmlns:a16="http://schemas.microsoft.com/office/drawing/2014/main" id="{0530147B-F4FF-181B-BC6C-35533EE083CB}"/>
                  </a:ext>
                </a:extLst>
              </p:cNvPr>
              <p:cNvSpPr/>
              <p:nvPr/>
            </p:nvSpPr>
            <p:spPr>
              <a:xfrm>
                <a:off x="2448762" y="8854099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8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3385;p60">
                <a:extLst>
                  <a:ext uri="{FF2B5EF4-FFF2-40B4-BE49-F238E27FC236}">
                    <a16:creationId xmlns:a16="http://schemas.microsoft.com/office/drawing/2014/main" id="{7CF76DED-F3BB-7EA5-6D5A-782D872E9B76}"/>
                  </a:ext>
                </a:extLst>
              </p:cNvPr>
              <p:cNvSpPr/>
              <p:nvPr/>
            </p:nvSpPr>
            <p:spPr>
              <a:xfrm>
                <a:off x="2281224" y="8934462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7"/>
                      <a:pt x="48" y="215"/>
                      <a:pt x="144" y="216"/>
                    </a:cubicBezTo>
                    <a:cubicBezTo>
                      <a:pt x="203" y="216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3386;p60">
                <a:extLst>
                  <a:ext uri="{FF2B5EF4-FFF2-40B4-BE49-F238E27FC236}">
                    <a16:creationId xmlns:a16="http://schemas.microsoft.com/office/drawing/2014/main" id="{7FF14B64-0F4E-0B6F-9A9E-A050865BB935}"/>
                  </a:ext>
                </a:extLst>
              </p:cNvPr>
              <p:cNvSpPr/>
              <p:nvPr/>
            </p:nvSpPr>
            <p:spPr>
              <a:xfrm>
                <a:off x="2364993" y="8934462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7"/>
                      <a:pt x="48" y="215"/>
                      <a:pt x="144" y="216"/>
                    </a:cubicBezTo>
                    <a:cubicBezTo>
                      <a:pt x="203" y="216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3387;p60">
                <a:extLst>
                  <a:ext uri="{FF2B5EF4-FFF2-40B4-BE49-F238E27FC236}">
                    <a16:creationId xmlns:a16="http://schemas.microsoft.com/office/drawing/2014/main" id="{941EB8EC-59C3-0B2A-66DC-3D6088FC4142}"/>
                  </a:ext>
                </a:extLst>
              </p:cNvPr>
              <p:cNvSpPr/>
              <p:nvPr/>
            </p:nvSpPr>
            <p:spPr>
              <a:xfrm>
                <a:off x="2448762" y="8934462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0"/>
                    </a:cubicBezTo>
                    <a:cubicBezTo>
                      <a:pt x="1" y="97"/>
                      <a:pt x="48" y="215"/>
                      <a:pt x="144" y="216"/>
                    </a:cubicBezTo>
                    <a:cubicBezTo>
                      <a:pt x="203" y="216"/>
                      <a:pt x="250" y="170"/>
                      <a:pt x="251" y="113"/>
                    </a:cubicBezTo>
                    <a:cubicBezTo>
                      <a:pt x="254" y="46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3388;p60">
                <a:extLst>
                  <a:ext uri="{FF2B5EF4-FFF2-40B4-BE49-F238E27FC236}">
                    <a16:creationId xmlns:a16="http://schemas.microsoft.com/office/drawing/2014/main" id="{6C46A5E4-A02F-BC9D-8A8A-11660083D0A4}"/>
                  </a:ext>
                </a:extLst>
              </p:cNvPr>
              <p:cNvSpPr/>
              <p:nvPr/>
            </p:nvSpPr>
            <p:spPr>
              <a:xfrm>
                <a:off x="2286953" y="9016373"/>
                <a:ext cx="33290" cy="31897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06" extrusionOk="0">
                    <a:moveTo>
                      <a:pt x="108" y="1"/>
                    </a:moveTo>
                    <a:cubicBezTo>
                      <a:pt x="48" y="1"/>
                      <a:pt x="1" y="47"/>
                      <a:pt x="1" y="102"/>
                    </a:cubicBezTo>
                    <a:cubicBezTo>
                      <a:pt x="1" y="160"/>
                      <a:pt x="48" y="205"/>
                      <a:pt x="108" y="205"/>
                    </a:cubicBezTo>
                    <a:cubicBezTo>
                      <a:pt x="167" y="205"/>
                      <a:pt x="214" y="160"/>
                      <a:pt x="214" y="102"/>
                    </a:cubicBezTo>
                    <a:cubicBezTo>
                      <a:pt x="214" y="47"/>
                      <a:pt x="167" y="1"/>
                      <a:pt x="1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3389;p60">
                <a:extLst>
                  <a:ext uri="{FF2B5EF4-FFF2-40B4-BE49-F238E27FC236}">
                    <a16:creationId xmlns:a16="http://schemas.microsoft.com/office/drawing/2014/main" id="{9B5F4E63-B939-8494-26F3-BBAD1558F9D1}"/>
                  </a:ext>
                </a:extLst>
              </p:cNvPr>
              <p:cNvSpPr/>
              <p:nvPr/>
            </p:nvSpPr>
            <p:spPr>
              <a:xfrm>
                <a:off x="2364993" y="9014824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7" y="1"/>
                      <a:pt x="91" y="10"/>
                      <a:pt x="70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70"/>
                      <a:pt x="251" y="114"/>
                    </a:cubicBezTo>
                    <a:cubicBezTo>
                      <a:pt x="254" y="47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3390;p60">
                <a:extLst>
                  <a:ext uri="{FF2B5EF4-FFF2-40B4-BE49-F238E27FC236}">
                    <a16:creationId xmlns:a16="http://schemas.microsoft.com/office/drawing/2014/main" id="{8C1E06B0-885A-E7CC-1AA0-60C06FFD128B}"/>
                  </a:ext>
                </a:extLst>
              </p:cNvPr>
              <p:cNvSpPr/>
              <p:nvPr/>
            </p:nvSpPr>
            <p:spPr>
              <a:xfrm>
                <a:off x="1420770" y="8759801"/>
                <a:ext cx="757310" cy="303946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1963" extrusionOk="0">
                    <a:moveTo>
                      <a:pt x="0" y="0"/>
                    </a:moveTo>
                    <a:lnTo>
                      <a:pt x="0" y="1963"/>
                    </a:lnTo>
                    <a:lnTo>
                      <a:pt x="4891" y="1963"/>
                    </a:lnTo>
                    <a:lnTo>
                      <a:pt x="489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3391;p60">
                <a:extLst>
                  <a:ext uri="{FF2B5EF4-FFF2-40B4-BE49-F238E27FC236}">
                    <a16:creationId xmlns:a16="http://schemas.microsoft.com/office/drawing/2014/main" id="{71DA1B3B-E138-35C3-67AC-2C2C5E1EAEEA}"/>
                  </a:ext>
                </a:extLst>
              </p:cNvPr>
              <p:cNvSpPr/>
              <p:nvPr/>
            </p:nvSpPr>
            <p:spPr>
              <a:xfrm>
                <a:off x="1835436" y="8821118"/>
                <a:ext cx="3747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3392;p60">
                <a:extLst>
                  <a:ext uri="{FF2B5EF4-FFF2-40B4-BE49-F238E27FC236}">
                    <a16:creationId xmlns:a16="http://schemas.microsoft.com/office/drawing/2014/main" id="{AE4AE436-831D-CEFD-23C7-E944C30C6A90}"/>
                  </a:ext>
                </a:extLst>
              </p:cNvPr>
              <p:cNvSpPr/>
              <p:nvPr/>
            </p:nvSpPr>
            <p:spPr>
              <a:xfrm>
                <a:off x="1967360" y="8821118"/>
                <a:ext cx="3716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0" y="1164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3393;p60">
                <a:extLst>
                  <a:ext uri="{FF2B5EF4-FFF2-40B4-BE49-F238E27FC236}">
                    <a16:creationId xmlns:a16="http://schemas.microsoft.com/office/drawing/2014/main" id="{B527AA92-1715-81FB-5F1F-20E2100E8CE2}"/>
                  </a:ext>
                </a:extLst>
              </p:cNvPr>
              <p:cNvSpPr/>
              <p:nvPr/>
            </p:nvSpPr>
            <p:spPr>
              <a:xfrm>
                <a:off x="2098975" y="8821118"/>
                <a:ext cx="37471" cy="18038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5" extrusionOk="0">
                    <a:moveTo>
                      <a:pt x="1" y="1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3394;p60">
                <a:extLst>
                  <a:ext uri="{FF2B5EF4-FFF2-40B4-BE49-F238E27FC236}">
                    <a16:creationId xmlns:a16="http://schemas.microsoft.com/office/drawing/2014/main" id="{BD3D7A4F-1113-5004-7C76-7D834D99FD27}"/>
                  </a:ext>
                </a:extLst>
              </p:cNvPr>
              <p:cNvSpPr/>
              <p:nvPr/>
            </p:nvSpPr>
            <p:spPr>
              <a:xfrm>
                <a:off x="1184018" y="9276815"/>
                <a:ext cx="1676116" cy="519480"/>
              </a:xfrm>
              <a:custGeom>
                <a:avLst/>
                <a:gdLst/>
                <a:ahLst/>
                <a:cxnLst/>
                <a:rect l="l" t="t" r="r" b="b"/>
                <a:pathLst>
                  <a:path w="10825" h="3355" extrusionOk="0">
                    <a:moveTo>
                      <a:pt x="261" y="1"/>
                    </a:moveTo>
                    <a:cubicBezTo>
                      <a:pt x="117" y="1"/>
                      <a:pt x="1" y="117"/>
                      <a:pt x="1" y="261"/>
                    </a:cubicBezTo>
                    <a:lnTo>
                      <a:pt x="1" y="3094"/>
                    </a:lnTo>
                    <a:cubicBezTo>
                      <a:pt x="1" y="3238"/>
                      <a:pt x="117" y="3355"/>
                      <a:pt x="261" y="3355"/>
                    </a:cubicBezTo>
                    <a:lnTo>
                      <a:pt x="10564" y="3355"/>
                    </a:lnTo>
                    <a:cubicBezTo>
                      <a:pt x="10708" y="3355"/>
                      <a:pt x="10824" y="3238"/>
                      <a:pt x="10824" y="3094"/>
                    </a:cubicBezTo>
                    <a:lnTo>
                      <a:pt x="10824" y="261"/>
                    </a:lnTo>
                    <a:cubicBezTo>
                      <a:pt x="10824" y="117"/>
                      <a:pt x="10708" y="1"/>
                      <a:pt x="10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3395;p60">
                <a:extLst>
                  <a:ext uri="{FF2B5EF4-FFF2-40B4-BE49-F238E27FC236}">
                    <a16:creationId xmlns:a16="http://schemas.microsoft.com/office/drawing/2014/main" id="{AA4DBE4A-A9A9-2CF4-A166-64FC8D39FDA7}"/>
                  </a:ext>
                </a:extLst>
              </p:cNvPr>
              <p:cNvSpPr/>
              <p:nvPr/>
            </p:nvSpPr>
            <p:spPr>
              <a:xfrm>
                <a:off x="1211735" y="9304532"/>
                <a:ext cx="1620684" cy="464048"/>
              </a:xfrm>
              <a:custGeom>
                <a:avLst/>
                <a:gdLst/>
                <a:ahLst/>
                <a:cxnLst/>
                <a:rect l="l" t="t" r="r" b="b"/>
                <a:pathLst>
                  <a:path w="10467" h="2997" extrusionOk="0">
                    <a:moveTo>
                      <a:pt x="261" y="1"/>
                    </a:moveTo>
                    <a:cubicBezTo>
                      <a:pt x="118" y="1"/>
                      <a:pt x="1" y="117"/>
                      <a:pt x="2" y="261"/>
                    </a:cubicBezTo>
                    <a:lnTo>
                      <a:pt x="2" y="2735"/>
                    </a:lnTo>
                    <a:cubicBezTo>
                      <a:pt x="1" y="2880"/>
                      <a:pt x="118" y="2996"/>
                      <a:pt x="261" y="2997"/>
                    </a:cubicBezTo>
                    <a:lnTo>
                      <a:pt x="10206" y="2997"/>
                    </a:lnTo>
                    <a:cubicBezTo>
                      <a:pt x="10349" y="2996"/>
                      <a:pt x="10466" y="2880"/>
                      <a:pt x="10466" y="2735"/>
                    </a:cubicBezTo>
                    <a:lnTo>
                      <a:pt x="10466" y="261"/>
                    </a:lnTo>
                    <a:cubicBezTo>
                      <a:pt x="10466" y="118"/>
                      <a:pt x="10349" y="1"/>
                      <a:pt x="102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3396;p60">
                <a:extLst>
                  <a:ext uri="{FF2B5EF4-FFF2-40B4-BE49-F238E27FC236}">
                    <a16:creationId xmlns:a16="http://schemas.microsoft.com/office/drawing/2014/main" id="{67C34333-286D-96A9-9007-4756E118C3E3}"/>
                  </a:ext>
                </a:extLst>
              </p:cNvPr>
              <p:cNvSpPr/>
              <p:nvPr/>
            </p:nvSpPr>
            <p:spPr>
              <a:xfrm>
                <a:off x="2239107" y="9346029"/>
                <a:ext cx="296514" cy="380900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2460" extrusionOk="0">
                    <a:moveTo>
                      <a:pt x="188" y="0"/>
                    </a:moveTo>
                    <a:cubicBezTo>
                      <a:pt x="85" y="0"/>
                      <a:pt x="1" y="85"/>
                      <a:pt x="1" y="188"/>
                    </a:cubicBezTo>
                    <a:lnTo>
                      <a:pt x="1" y="2272"/>
                    </a:lnTo>
                    <a:cubicBezTo>
                      <a:pt x="1" y="2377"/>
                      <a:pt x="85" y="2460"/>
                      <a:pt x="188" y="2460"/>
                    </a:cubicBezTo>
                    <a:lnTo>
                      <a:pt x="1727" y="2460"/>
                    </a:lnTo>
                    <a:cubicBezTo>
                      <a:pt x="1830" y="2460"/>
                      <a:pt x="1915" y="2377"/>
                      <a:pt x="1915" y="2272"/>
                    </a:cubicBezTo>
                    <a:lnTo>
                      <a:pt x="1915" y="188"/>
                    </a:lnTo>
                    <a:cubicBezTo>
                      <a:pt x="1915" y="85"/>
                      <a:pt x="1830" y="0"/>
                      <a:pt x="17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3397;p60">
                <a:extLst>
                  <a:ext uri="{FF2B5EF4-FFF2-40B4-BE49-F238E27FC236}">
                    <a16:creationId xmlns:a16="http://schemas.microsoft.com/office/drawing/2014/main" id="{35003408-C5AA-2279-6ED8-1B3DF43F56B6}"/>
                  </a:ext>
                </a:extLst>
              </p:cNvPr>
              <p:cNvSpPr/>
              <p:nvPr/>
            </p:nvSpPr>
            <p:spPr>
              <a:xfrm>
                <a:off x="2259546" y="9368017"/>
                <a:ext cx="255482" cy="337081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2177" extrusionOk="0">
                    <a:moveTo>
                      <a:pt x="0" y="0"/>
                    </a:moveTo>
                    <a:lnTo>
                      <a:pt x="0" y="2176"/>
                    </a:lnTo>
                    <a:lnTo>
                      <a:pt x="1650" y="2176"/>
                    </a:lnTo>
                    <a:lnTo>
                      <a:pt x="16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3398;p60">
                <a:extLst>
                  <a:ext uri="{FF2B5EF4-FFF2-40B4-BE49-F238E27FC236}">
                    <a16:creationId xmlns:a16="http://schemas.microsoft.com/office/drawing/2014/main" id="{FBC4BC44-4104-A64A-9A2D-FF0F78A76824}"/>
                  </a:ext>
                </a:extLst>
              </p:cNvPr>
              <p:cNvSpPr/>
              <p:nvPr/>
            </p:nvSpPr>
            <p:spPr>
              <a:xfrm>
                <a:off x="2281224" y="9398521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3399;p60">
                <a:extLst>
                  <a:ext uri="{FF2B5EF4-FFF2-40B4-BE49-F238E27FC236}">
                    <a16:creationId xmlns:a16="http://schemas.microsoft.com/office/drawing/2014/main" id="{6EC476EC-9BF6-4267-91BA-8952054AA096}"/>
                  </a:ext>
                </a:extLst>
              </p:cNvPr>
              <p:cNvSpPr/>
              <p:nvPr/>
            </p:nvSpPr>
            <p:spPr>
              <a:xfrm>
                <a:off x="2364993" y="9398521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3400;p60">
                <a:extLst>
                  <a:ext uri="{FF2B5EF4-FFF2-40B4-BE49-F238E27FC236}">
                    <a16:creationId xmlns:a16="http://schemas.microsoft.com/office/drawing/2014/main" id="{2F197ECC-8A05-E5E1-290E-1F3E393481E6}"/>
                  </a:ext>
                </a:extLst>
              </p:cNvPr>
              <p:cNvSpPr/>
              <p:nvPr/>
            </p:nvSpPr>
            <p:spPr>
              <a:xfrm>
                <a:off x="2448762" y="9398521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3401;p60">
                <a:extLst>
                  <a:ext uri="{FF2B5EF4-FFF2-40B4-BE49-F238E27FC236}">
                    <a16:creationId xmlns:a16="http://schemas.microsoft.com/office/drawing/2014/main" id="{A80735DB-E163-D473-961D-AF97A9AC8780}"/>
                  </a:ext>
                </a:extLst>
              </p:cNvPr>
              <p:cNvSpPr/>
              <p:nvPr/>
            </p:nvSpPr>
            <p:spPr>
              <a:xfrm>
                <a:off x="2281224" y="9478883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4" y="1"/>
                    </a:moveTo>
                    <a:cubicBezTo>
                      <a:pt x="118" y="1"/>
                      <a:pt x="91" y="10"/>
                      <a:pt x="69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6" y="216"/>
                    </a:cubicBezTo>
                    <a:cubicBezTo>
                      <a:pt x="204" y="216"/>
                      <a:pt x="250" y="169"/>
                      <a:pt x="251" y="113"/>
                    </a:cubicBezTo>
                    <a:cubicBezTo>
                      <a:pt x="254" y="46"/>
                      <a:pt x="200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3402;p60">
                <a:extLst>
                  <a:ext uri="{FF2B5EF4-FFF2-40B4-BE49-F238E27FC236}">
                    <a16:creationId xmlns:a16="http://schemas.microsoft.com/office/drawing/2014/main" id="{13532860-1BCB-5627-AB76-2B6BF5C1008E}"/>
                  </a:ext>
                </a:extLst>
              </p:cNvPr>
              <p:cNvSpPr/>
              <p:nvPr/>
            </p:nvSpPr>
            <p:spPr>
              <a:xfrm>
                <a:off x="2364993" y="9478883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4" y="1"/>
                    </a:moveTo>
                    <a:cubicBezTo>
                      <a:pt x="118" y="1"/>
                      <a:pt x="91" y="10"/>
                      <a:pt x="70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69"/>
                      <a:pt x="251" y="113"/>
                    </a:cubicBezTo>
                    <a:cubicBezTo>
                      <a:pt x="254" y="46"/>
                      <a:pt x="201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3403;p60">
                <a:extLst>
                  <a:ext uri="{FF2B5EF4-FFF2-40B4-BE49-F238E27FC236}">
                    <a16:creationId xmlns:a16="http://schemas.microsoft.com/office/drawing/2014/main" id="{3D5150F5-0DB5-6552-7DB4-15F6D3D6141B}"/>
                  </a:ext>
                </a:extLst>
              </p:cNvPr>
              <p:cNvSpPr/>
              <p:nvPr/>
            </p:nvSpPr>
            <p:spPr>
              <a:xfrm>
                <a:off x="2448762" y="9478883"/>
                <a:ext cx="39484" cy="3360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7" extrusionOk="0">
                    <a:moveTo>
                      <a:pt x="144" y="1"/>
                    </a:moveTo>
                    <a:cubicBezTo>
                      <a:pt x="118" y="1"/>
                      <a:pt x="92" y="10"/>
                      <a:pt x="70" y="31"/>
                    </a:cubicBezTo>
                    <a:cubicBezTo>
                      <a:pt x="1" y="97"/>
                      <a:pt x="48" y="216"/>
                      <a:pt x="144" y="216"/>
                    </a:cubicBezTo>
                    <a:cubicBezTo>
                      <a:pt x="145" y="216"/>
                      <a:pt x="146" y="216"/>
                      <a:pt x="147" y="216"/>
                    </a:cubicBezTo>
                    <a:cubicBezTo>
                      <a:pt x="204" y="216"/>
                      <a:pt x="251" y="169"/>
                      <a:pt x="251" y="113"/>
                    </a:cubicBezTo>
                    <a:cubicBezTo>
                      <a:pt x="254" y="46"/>
                      <a:pt x="201" y="1"/>
                      <a:pt x="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3404;p60">
                <a:extLst>
                  <a:ext uri="{FF2B5EF4-FFF2-40B4-BE49-F238E27FC236}">
                    <a16:creationId xmlns:a16="http://schemas.microsoft.com/office/drawing/2014/main" id="{EB52C6C7-121E-1FC1-833C-7E249B4A79D7}"/>
                  </a:ext>
                </a:extLst>
              </p:cNvPr>
              <p:cNvSpPr/>
              <p:nvPr/>
            </p:nvSpPr>
            <p:spPr>
              <a:xfrm>
                <a:off x="2281224" y="955924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3" y="0"/>
                    </a:moveTo>
                    <a:cubicBezTo>
                      <a:pt x="118" y="0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3405;p60">
                <a:extLst>
                  <a:ext uri="{FF2B5EF4-FFF2-40B4-BE49-F238E27FC236}">
                    <a16:creationId xmlns:a16="http://schemas.microsoft.com/office/drawing/2014/main" id="{4E8A3E0F-21D4-487F-3CF8-F94B143910C3}"/>
                  </a:ext>
                </a:extLst>
              </p:cNvPr>
              <p:cNvSpPr/>
              <p:nvPr/>
            </p:nvSpPr>
            <p:spPr>
              <a:xfrm>
                <a:off x="2364993" y="955924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0"/>
                    </a:moveTo>
                    <a:cubicBezTo>
                      <a:pt x="118" y="0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3406;p60">
                <a:extLst>
                  <a:ext uri="{FF2B5EF4-FFF2-40B4-BE49-F238E27FC236}">
                    <a16:creationId xmlns:a16="http://schemas.microsoft.com/office/drawing/2014/main" id="{1F4DD618-7634-B333-D5B6-CC5FF3ACEB08}"/>
                  </a:ext>
                </a:extLst>
              </p:cNvPr>
              <p:cNvSpPr/>
              <p:nvPr/>
            </p:nvSpPr>
            <p:spPr>
              <a:xfrm>
                <a:off x="2448762" y="9559246"/>
                <a:ext cx="39484" cy="3344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6" extrusionOk="0">
                    <a:moveTo>
                      <a:pt x="144" y="0"/>
                    </a:moveTo>
                    <a:cubicBezTo>
                      <a:pt x="118" y="0"/>
                      <a:pt x="92" y="10"/>
                      <a:pt x="71" y="31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4"/>
                    </a:cubicBezTo>
                    <a:cubicBezTo>
                      <a:pt x="254" y="47"/>
                      <a:pt x="200" y="0"/>
                      <a:pt x="1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3407;p60">
                <a:extLst>
                  <a:ext uri="{FF2B5EF4-FFF2-40B4-BE49-F238E27FC236}">
                    <a16:creationId xmlns:a16="http://schemas.microsoft.com/office/drawing/2014/main" id="{38F9A44E-A4CA-3F31-383B-F92A3BB84F73}"/>
                  </a:ext>
                </a:extLst>
              </p:cNvPr>
              <p:cNvSpPr/>
              <p:nvPr/>
            </p:nvSpPr>
            <p:spPr>
              <a:xfrm>
                <a:off x="2281224" y="9639763"/>
                <a:ext cx="39484" cy="3329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5" extrusionOk="0">
                    <a:moveTo>
                      <a:pt x="143" y="0"/>
                    </a:moveTo>
                    <a:cubicBezTo>
                      <a:pt x="117" y="0"/>
                      <a:pt x="91" y="9"/>
                      <a:pt x="69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0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3408;p60">
                <a:extLst>
                  <a:ext uri="{FF2B5EF4-FFF2-40B4-BE49-F238E27FC236}">
                    <a16:creationId xmlns:a16="http://schemas.microsoft.com/office/drawing/2014/main" id="{0544AA87-762C-625E-70E7-C18B57AF0D1D}"/>
                  </a:ext>
                </a:extLst>
              </p:cNvPr>
              <p:cNvSpPr/>
              <p:nvPr/>
            </p:nvSpPr>
            <p:spPr>
              <a:xfrm>
                <a:off x="2364993" y="9639763"/>
                <a:ext cx="39484" cy="33290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15" extrusionOk="0">
                    <a:moveTo>
                      <a:pt x="143" y="0"/>
                    </a:moveTo>
                    <a:cubicBezTo>
                      <a:pt x="118" y="0"/>
                      <a:pt x="91" y="9"/>
                      <a:pt x="70" y="30"/>
                    </a:cubicBezTo>
                    <a:cubicBezTo>
                      <a:pt x="1" y="98"/>
                      <a:pt x="48" y="215"/>
                      <a:pt x="144" y="215"/>
                    </a:cubicBezTo>
                    <a:cubicBezTo>
                      <a:pt x="145" y="215"/>
                      <a:pt x="146" y="215"/>
                      <a:pt x="147" y="215"/>
                    </a:cubicBezTo>
                    <a:cubicBezTo>
                      <a:pt x="204" y="215"/>
                      <a:pt x="251" y="170"/>
                      <a:pt x="251" y="112"/>
                    </a:cubicBezTo>
                    <a:cubicBezTo>
                      <a:pt x="254" y="46"/>
                      <a:pt x="200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3409;p60">
                <a:extLst>
                  <a:ext uri="{FF2B5EF4-FFF2-40B4-BE49-F238E27FC236}">
                    <a16:creationId xmlns:a16="http://schemas.microsoft.com/office/drawing/2014/main" id="{9E5633F2-B045-3889-B1A0-51DD9E35B867}"/>
                  </a:ext>
                </a:extLst>
              </p:cNvPr>
              <p:cNvSpPr/>
              <p:nvPr/>
            </p:nvSpPr>
            <p:spPr>
              <a:xfrm>
                <a:off x="1420770" y="9384585"/>
                <a:ext cx="757310" cy="304101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1964" extrusionOk="0">
                    <a:moveTo>
                      <a:pt x="0" y="1"/>
                    </a:moveTo>
                    <a:lnTo>
                      <a:pt x="0" y="1963"/>
                    </a:lnTo>
                    <a:lnTo>
                      <a:pt x="4891" y="1963"/>
                    </a:lnTo>
                    <a:lnTo>
                      <a:pt x="48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3410;p60">
                <a:extLst>
                  <a:ext uri="{FF2B5EF4-FFF2-40B4-BE49-F238E27FC236}">
                    <a16:creationId xmlns:a16="http://schemas.microsoft.com/office/drawing/2014/main" id="{69A695AE-67F5-1FA1-8353-BF37B5D78170}"/>
                  </a:ext>
                </a:extLst>
              </p:cNvPr>
              <p:cNvSpPr/>
              <p:nvPr/>
            </p:nvSpPr>
            <p:spPr>
              <a:xfrm>
                <a:off x="1835436" y="9446057"/>
                <a:ext cx="3747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3411;p60">
                <a:extLst>
                  <a:ext uri="{FF2B5EF4-FFF2-40B4-BE49-F238E27FC236}">
                    <a16:creationId xmlns:a16="http://schemas.microsoft.com/office/drawing/2014/main" id="{A86B9B56-14F0-D2A8-CD81-A53E3B15379F}"/>
                  </a:ext>
                </a:extLst>
              </p:cNvPr>
              <p:cNvSpPr/>
              <p:nvPr/>
            </p:nvSpPr>
            <p:spPr>
              <a:xfrm>
                <a:off x="1967360" y="9446057"/>
                <a:ext cx="3716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0" y="1164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3412;p60">
                <a:extLst>
                  <a:ext uri="{FF2B5EF4-FFF2-40B4-BE49-F238E27FC236}">
                    <a16:creationId xmlns:a16="http://schemas.microsoft.com/office/drawing/2014/main" id="{FD7C78A8-454A-C3EA-5B57-16219CB87B78}"/>
                  </a:ext>
                </a:extLst>
              </p:cNvPr>
              <p:cNvSpPr/>
              <p:nvPr/>
            </p:nvSpPr>
            <p:spPr>
              <a:xfrm>
                <a:off x="2098975" y="9446057"/>
                <a:ext cx="37471" cy="18023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164" extrusionOk="0">
                    <a:moveTo>
                      <a:pt x="1" y="0"/>
                    </a:moveTo>
                    <a:lnTo>
                      <a:pt x="1" y="1164"/>
                    </a:lnTo>
                    <a:lnTo>
                      <a:pt x="241" y="1164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" name="Google Shape;3413;p60">
            <a:extLst>
              <a:ext uri="{FF2B5EF4-FFF2-40B4-BE49-F238E27FC236}">
                <a16:creationId xmlns:a16="http://schemas.microsoft.com/office/drawing/2014/main" id="{7EC3256B-1C33-B14C-E1EB-B8F55705A3F9}"/>
              </a:ext>
            </a:extLst>
          </p:cNvPr>
          <p:cNvGrpSpPr/>
          <p:nvPr/>
        </p:nvGrpSpPr>
        <p:grpSpPr>
          <a:xfrm>
            <a:off x="7799013" y="3058538"/>
            <a:ext cx="1004851" cy="1581684"/>
            <a:chOff x="922950" y="2943100"/>
            <a:chExt cx="1066200" cy="1678250"/>
          </a:xfrm>
        </p:grpSpPr>
        <p:sp>
          <p:nvSpPr>
            <p:cNvPr id="300" name="Google Shape;3414;p60">
              <a:extLst>
                <a:ext uri="{FF2B5EF4-FFF2-40B4-BE49-F238E27FC236}">
                  <a16:creationId xmlns:a16="http://schemas.microsoft.com/office/drawing/2014/main" id="{3AC5FBB8-EFA9-D567-C183-74B5F02D17D0}"/>
                </a:ext>
              </a:extLst>
            </p:cNvPr>
            <p:cNvSpPr/>
            <p:nvPr/>
          </p:nvSpPr>
          <p:spPr>
            <a:xfrm>
              <a:off x="922950" y="4483950"/>
              <a:ext cx="1066200" cy="137400"/>
            </a:xfrm>
            <a:prstGeom prst="ellipse">
              <a:avLst/>
            </a:prstGeom>
            <a:solidFill>
              <a:srgbClr val="556BD0">
                <a:alpha val="4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" name="Google Shape;3415;p60">
              <a:extLst>
                <a:ext uri="{FF2B5EF4-FFF2-40B4-BE49-F238E27FC236}">
                  <a16:creationId xmlns:a16="http://schemas.microsoft.com/office/drawing/2014/main" id="{445A5801-7224-6DBA-CCF9-1CF0779436CD}"/>
                </a:ext>
              </a:extLst>
            </p:cNvPr>
            <p:cNvGrpSpPr/>
            <p:nvPr/>
          </p:nvGrpSpPr>
          <p:grpSpPr>
            <a:xfrm>
              <a:off x="1072100" y="2943100"/>
              <a:ext cx="767900" cy="1629675"/>
              <a:chOff x="1072100" y="2943100"/>
              <a:chExt cx="767900" cy="1629675"/>
            </a:xfrm>
          </p:grpSpPr>
          <p:sp>
            <p:nvSpPr>
              <p:cNvPr id="302" name="Google Shape;3416;p60">
                <a:extLst>
                  <a:ext uri="{FF2B5EF4-FFF2-40B4-BE49-F238E27FC236}">
                    <a16:creationId xmlns:a16="http://schemas.microsoft.com/office/drawing/2014/main" id="{18112E6A-1DDB-E4FB-AD9A-9CF783BB715A}"/>
                  </a:ext>
                </a:extLst>
              </p:cNvPr>
              <p:cNvSpPr/>
              <p:nvPr/>
            </p:nvSpPr>
            <p:spPr>
              <a:xfrm>
                <a:off x="1422725" y="3052575"/>
                <a:ext cx="207525" cy="208875"/>
              </a:xfrm>
              <a:custGeom>
                <a:avLst/>
                <a:gdLst/>
                <a:ahLst/>
                <a:cxnLst/>
                <a:rect l="l" t="t" r="r" b="b"/>
                <a:pathLst>
                  <a:path w="8301" h="8355" extrusionOk="0">
                    <a:moveTo>
                      <a:pt x="1378" y="0"/>
                    </a:moveTo>
                    <a:lnTo>
                      <a:pt x="1240" y="178"/>
                    </a:lnTo>
                    <a:cubicBezTo>
                      <a:pt x="1742" y="567"/>
                      <a:pt x="2177" y="1059"/>
                      <a:pt x="2533" y="1638"/>
                    </a:cubicBezTo>
                    <a:cubicBezTo>
                      <a:pt x="2715" y="1935"/>
                      <a:pt x="2878" y="2258"/>
                      <a:pt x="3034" y="2570"/>
                    </a:cubicBezTo>
                    <a:cubicBezTo>
                      <a:pt x="3262" y="3024"/>
                      <a:pt x="3497" y="3493"/>
                      <a:pt x="3798" y="3896"/>
                    </a:cubicBezTo>
                    <a:cubicBezTo>
                      <a:pt x="4352" y="4638"/>
                      <a:pt x="5138" y="5181"/>
                      <a:pt x="6133" y="5509"/>
                    </a:cubicBezTo>
                    <a:cubicBezTo>
                      <a:pt x="6192" y="5527"/>
                      <a:pt x="6252" y="5546"/>
                      <a:pt x="6312" y="5566"/>
                    </a:cubicBezTo>
                    <a:cubicBezTo>
                      <a:pt x="6557" y="5641"/>
                      <a:pt x="6789" y="5714"/>
                      <a:pt x="7003" y="5846"/>
                    </a:cubicBezTo>
                    <a:cubicBezTo>
                      <a:pt x="7288" y="6023"/>
                      <a:pt x="7558" y="6322"/>
                      <a:pt x="7803" y="6737"/>
                    </a:cubicBezTo>
                    <a:cubicBezTo>
                      <a:pt x="7986" y="7041"/>
                      <a:pt x="8048" y="7281"/>
                      <a:pt x="8001" y="7490"/>
                    </a:cubicBezTo>
                    <a:cubicBezTo>
                      <a:pt x="7950" y="7721"/>
                      <a:pt x="7766" y="7862"/>
                      <a:pt x="7660" y="7926"/>
                    </a:cubicBezTo>
                    <a:cubicBezTo>
                      <a:pt x="7369" y="8100"/>
                      <a:pt x="7028" y="8130"/>
                      <a:pt x="6714" y="8130"/>
                    </a:cubicBezTo>
                    <a:cubicBezTo>
                      <a:pt x="6668" y="8130"/>
                      <a:pt x="6623" y="8129"/>
                      <a:pt x="6578" y="8128"/>
                    </a:cubicBezTo>
                    <a:cubicBezTo>
                      <a:pt x="6031" y="8118"/>
                      <a:pt x="5403" y="8063"/>
                      <a:pt x="4885" y="7719"/>
                    </a:cubicBezTo>
                    <a:cubicBezTo>
                      <a:pt x="4439" y="7425"/>
                      <a:pt x="4043" y="6900"/>
                      <a:pt x="3675" y="6120"/>
                    </a:cubicBezTo>
                    <a:cubicBezTo>
                      <a:pt x="3550" y="5852"/>
                      <a:pt x="3433" y="5571"/>
                      <a:pt x="3321" y="5301"/>
                    </a:cubicBezTo>
                    <a:cubicBezTo>
                      <a:pt x="3157" y="4906"/>
                      <a:pt x="2989" y="4499"/>
                      <a:pt x="2787" y="4120"/>
                    </a:cubicBezTo>
                    <a:cubicBezTo>
                      <a:pt x="2110" y="2848"/>
                      <a:pt x="1080" y="2003"/>
                      <a:pt x="30" y="1861"/>
                    </a:cubicBezTo>
                    <a:lnTo>
                      <a:pt x="0" y="2083"/>
                    </a:lnTo>
                    <a:cubicBezTo>
                      <a:pt x="977" y="2217"/>
                      <a:pt x="1945" y="3017"/>
                      <a:pt x="2587" y="4227"/>
                    </a:cubicBezTo>
                    <a:cubicBezTo>
                      <a:pt x="2784" y="4596"/>
                      <a:pt x="2952" y="4997"/>
                      <a:pt x="3113" y="5388"/>
                    </a:cubicBezTo>
                    <a:cubicBezTo>
                      <a:pt x="3227" y="5661"/>
                      <a:pt x="3345" y="5943"/>
                      <a:pt x="3472" y="6215"/>
                    </a:cubicBezTo>
                    <a:cubicBezTo>
                      <a:pt x="3863" y="7047"/>
                      <a:pt x="4272" y="7584"/>
                      <a:pt x="4759" y="7907"/>
                    </a:cubicBezTo>
                    <a:cubicBezTo>
                      <a:pt x="5328" y="8282"/>
                      <a:pt x="5996" y="8343"/>
                      <a:pt x="6576" y="8355"/>
                    </a:cubicBezTo>
                    <a:lnTo>
                      <a:pt x="6709" y="8355"/>
                    </a:lnTo>
                    <a:cubicBezTo>
                      <a:pt x="7056" y="8355"/>
                      <a:pt x="7436" y="8323"/>
                      <a:pt x="7775" y="8120"/>
                    </a:cubicBezTo>
                    <a:cubicBezTo>
                      <a:pt x="8013" y="7977"/>
                      <a:pt x="8171" y="7771"/>
                      <a:pt x="8222" y="7538"/>
                    </a:cubicBezTo>
                    <a:cubicBezTo>
                      <a:pt x="8301" y="7187"/>
                      <a:pt x="8133" y="6846"/>
                      <a:pt x="7999" y="6621"/>
                    </a:cubicBezTo>
                    <a:cubicBezTo>
                      <a:pt x="7734" y="6175"/>
                      <a:pt x="7439" y="5851"/>
                      <a:pt x="7121" y="5654"/>
                    </a:cubicBezTo>
                    <a:cubicBezTo>
                      <a:pt x="6883" y="5509"/>
                      <a:pt x="6627" y="5427"/>
                      <a:pt x="6379" y="5351"/>
                    </a:cubicBezTo>
                    <a:cubicBezTo>
                      <a:pt x="6321" y="5332"/>
                      <a:pt x="6262" y="5313"/>
                      <a:pt x="6204" y="5295"/>
                    </a:cubicBezTo>
                    <a:cubicBezTo>
                      <a:pt x="5254" y="4982"/>
                      <a:pt x="4506" y="4466"/>
                      <a:pt x="3979" y="3762"/>
                    </a:cubicBezTo>
                    <a:cubicBezTo>
                      <a:pt x="3690" y="3375"/>
                      <a:pt x="3459" y="2915"/>
                      <a:pt x="3235" y="2470"/>
                    </a:cubicBezTo>
                    <a:cubicBezTo>
                      <a:pt x="3076" y="2153"/>
                      <a:pt x="2912" y="1825"/>
                      <a:pt x="2725" y="1522"/>
                    </a:cubicBezTo>
                    <a:cubicBezTo>
                      <a:pt x="2355" y="918"/>
                      <a:pt x="1902" y="406"/>
                      <a:pt x="13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417;p60">
                <a:extLst>
                  <a:ext uri="{FF2B5EF4-FFF2-40B4-BE49-F238E27FC236}">
                    <a16:creationId xmlns:a16="http://schemas.microsoft.com/office/drawing/2014/main" id="{8346298E-45AC-8E21-28B2-24836B18D79E}"/>
                  </a:ext>
                </a:extLst>
              </p:cNvPr>
              <p:cNvSpPr/>
              <p:nvPr/>
            </p:nvSpPr>
            <p:spPr>
              <a:xfrm>
                <a:off x="1179175" y="3030200"/>
                <a:ext cx="139575" cy="285275"/>
              </a:xfrm>
              <a:custGeom>
                <a:avLst/>
                <a:gdLst/>
                <a:ahLst/>
                <a:cxnLst/>
                <a:rect l="l" t="t" r="r" b="b"/>
                <a:pathLst>
                  <a:path w="5583" h="11411" extrusionOk="0">
                    <a:moveTo>
                      <a:pt x="3220" y="1"/>
                    </a:moveTo>
                    <a:lnTo>
                      <a:pt x="3006" y="71"/>
                    </a:lnTo>
                    <a:cubicBezTo>
                      <a:pt x="3374" y="1220"/>
                      <a:pt x="3124" y="2630"/>
                      <a:pt x="2338" y="3841"/>
                    </a:cubicBezTo>
                    <a:cubicBezTo>
                      <a:pt x="2099" y="4210"/>
                      <a:pt x="1815" y="4560"/>
                      <a:pt x="1540" y="4898"/>
                    </a:cubicBezTo>
                    <a:cubicBezTo>
                      <a:pt x="1347" y="5137"/>
                      <a:pt x="1147" y="5384"/>
                      <a:pt x="963" y="5636"/>
                    </a:cubicBezTo>
                    <a:cubicBezTo>
                      <a:pt x="406" y="6399"/>
                      <a:pt x="112" y="7090"/>
                      <a:pt x="60" y="7753"/>
                    </a:cubicBezTo>
                    <a:cubicBezTo>
                      <a:pt x="0" y="8526"/>
                      <a:pt x="275" y="9288"/>
                      <a:pt x="550" y="9929"/>
                    </a:cubicBezTo>
                    <a:cubicBezTo>
                      <a:pt x="731" y="10348"/>
                      <a:pt x="956" y="10821"/>
                      <a:pt x="1349" y="11147"/>
                    </a:cubicBezTo>
                    <a:cubicBezTo>
                      <a:pt x="1557" y="11319"/>
                      <a:pt x="1781" y="11411"/>
                      <a:pt x="1990" y="11411"/>
                    </a:cubicBezTo>
                    <a:cubicBezTo>
                      <a:pt x="2026" y="11411"/>
                      <a:pt x="2063" y="11409"/>
                      <a:pt x="2099" y="11403"/>
                    </a:cubicBezTo>
                    <a:cubicBezTo>
                      <a:pt x="2466" y="11345"/>
                      <a:pt x="2696" y="11015"/>
                      <a:pt x="2835" y="10772"/>
                    </a:cubicBezTo>
                    <a:cubicBezTo>
                      <a:pt x="3110" y="10298"/>
                      <a:pt x="3260" y="9839"/>
                      <a:pt x="3281" y="9409"/>
                    </a:cubicBezTo>
                    <a:cubicBezTo>
                      <a:pt x="3297" y="9090"/>
                      <a:pt x="3243" y="8775"/>
                      <a:pt x="3190" y="8471"/>
                    </a:cubicBezTo>
                    <a:cubicBezTo>
                      <a:pt x="3177" y="8398"/>
                      <a:pt x="3164" y="8325"/>
                      <a:pt x="3153" y="8251"/>
                    </a:cubicBezTo>
                    <a:cubicBezTo>
                      <a:pt x="2966" y="7063"/>
                      <a:pt x="3064" y="6016"/>
                      <a:pt x="3446" y="5142"/>
                    </a:cubicBezTo>
                    <a:cubicBezTo>
                      <a:pt x="3656" y="4662"/>
                      <a:pt x="3960" y="4217"/>
                      <a:pt x="4255" y="3788"/>
                    </a:cubicBezTo>
                    <a:cubicBezTo>
                      <a:pt x="4466" y="3482"/>
                      <a:pt x="4683" y="3164"/>
                      <a:pt x="4868" y="2834"/>
                    </a:cubicBezTo>
                    <a:cubicBezTo>
                      <a:pt x="5234" y="2179"/>
                      <a:pt x="5476" y="1461"/>
                      <a:pt x="5583" y="719"/>
                    </a:cubicBezTo>
                    <a:lnTo>
                      <a:pt x="5359" y="686"/>
                    </a:lnTo>
                    <a:cubicBezTo>
                      <a:pt x="5255" y="1401"/>
                      <a:pt x="5022" y="2092"/>
                      <a:pt x="4670" y="2723"/>
                    </a:cubicBezTo>
                    <a:cubicBezTo>
                      <a:pt x="4490" y="3045"/>
                      <a:pt x="4275" y="3357"/>
                      <a:pt x="4069" y="3659"/>
                    </a:cubicBezTo>
                    <a:cubicBezTo>
                      <a:pt x="3768" y="4097"/>
                      <a:pt x="3456" y="4552"/>
                      <a:pt x="3238" y="5050"/>
                    </a:cubicBezTo>
                    <a:cubicBezTo>
                      <a:pt x="2838" y="5965"/>
                      <a:pt x="2734" y="7055"/>
                      <a:pt x="2929" y="8285"/>
                    </a:cubicBezTo>
                    <a:cubicBezTo>
                      <a:pt x="2941" y="8359"/>
                      <a:pt x="2953" y="8433"/>
                      <a:pt x="2966" y="8508"/>
                    </a:cubicBezTo>
                    <a:cubicBezTo>
                      <a:pt x="3016" y="8801"/>
                      <a:pt x="3069" y="9103"/>
                      <a:pt x="3054" y="9398"/>
                    </a:cubicBezTo>
                    <a:cubicBezTo>
                      <a:pt x="3036" y="9791"/>
                      <a:pt x="2896" y="10215"/>
                      <a:pt x="2640" y="10658"/>
                    </a:cubicBezTo>
                    <a:cubicBezTo>
                      <a:pt x="2453" y="10982"/>
                      <a:pt x="2270" y="11147"/>
                      <a:pt x="2062" y="11180"/>
                    </a:cubicBezTo>
                    <a:cubicBezTo>
                      <a:pt x="2037" y="11184"/>
                      <a:pt x="2012" y="11186"/>
                      <a:pt x="1987" y="11186"/>
                    </a:cubicBezTo>
                    <a:cubicBezTo>
                      <a:pt x="1782" y="11186"/>
                      <a:pt x="1592" y="11057"/>
                      <a:pt x="1492" y="10973"/>
                    </a:cubicBezTo>
                    <a:cubicBezTo>
                      <a:pt x="1137" y="10680"/>
                      <a:pt x="926" y="10234"/>
                      <a:pt x="757" y="9839"/>
                    </a:cubicBezTo>
                    <a:cubicBezTo>
                      <a:pt x="492" y="9223"/>
                      <a:pt x="228" y="8495"/>
                      <a:pt x="284" y="7770"/>
                    </a:cubicBezTo>
                    <a:cubicBezTo>
                      <a:pt x="332" y="7143"/>
                      <a:pt x="606" y="6506"/>
                      <a:pt x="1144" y="5768"/>
                    </a:cubicBezTo>
                    <a:cubicBezTo>
                      <a:pt x="1325" y="5520"/>
                      <a:pt x="1523" y="5277"/>
                      <a:pt x="1714" y="5040"/>
                    </a:cubicBezTo>
                    <a:cubicBezTo>
                      <a:pt x="1992" y="4697"/>
                      <a:pt x="2281" y="4342"/>
                      <a:pt x="2526" y="3964"/>
                    </a:cubicBezTo>
                    <a:cubicBezTo>
                      <a:pt x="3349" y="2697"/>
                      <a:pt x="3609" y="1216"/>
                      <a:pt x="32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418;p60">
                <a:extLst>
                  <a:ext uri="{FF2B5EF4-FFF2-40B4-BE49-F238E27FC236}">
                    <a16:creationId xmlns:a16="http://schemas.microsoft.com/office/drawing/2014/main" id="{91DC8229-8346-AE5B-0312-CACA808D6700}"/>
                  </a:ext>
                </a:extLst>
              </p:cNvPr>
              <p:cNvSpPr/>
              <p:nvPr/>
            </p:nvSpPr>
            <p:spPr>
              <a:xfrm>
                <a:off x="1182600" y="2951925"/>
                <a:ext cx="346050" cy="220425"/>
              </a:xfrm>
              <a:custGeom>
                <a:avLst/>
                <a:gdLst/>
                <a:ahLst/>
                <a:cxnLst/>
                <a:rect l="l" t="t" r="r" b="b"/>
                <a:pathLst>
                  <a:path w="13842" h="8817" extrusionOk="0">
                    <a:moveTo>
                      <a:pt x="1553" y="1"/>
                    </a:moveTo>
                    <a:cubicBezTo>
                      <a:pt x="695" y="1"/>
                      <a:pt x="0" y="583"/>
                      <a:pt x="0" y="1303"/>
                    </a:cubicBezTo>
                    <a:lnTo>
                      <a:pt x="0" y="7515"/>
                    </a:lnTo>
                    <a:cubicBezTo>
                      <a:pt x="0" y="8234"/>
                      <a:pt x="694" y="8817"/>
                      <a:pt x="1553" y="8817"/>
                    </a:cubicBezTo>
                    <a:lnTo>
                      <a:pt x="12289" y="8817"/>
                    </a:lnTo>
                    <a:cubicBezTo>
                      <a:pt x="13146" y="8817"/>
                      <a:pt x="13842" y="8234"/>
                      <a:pt x="13842" y="7515"/>
                    </a:cubicBezTo>
                    <a:lnTo>
                      <a:pt x="13842" y="1304"/>
                    </a:lnTo>
                    <a:cubicBezTo>
                      <a:pt x="13840" y="585"/>
                      <a:pt x="13145" y="1"/>
                      <a:pt x="1228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419;p60">
                <a:extLst>
                  <a:ext uri="{FF2B5EF4-FFF2-40B4-BE49-F238E27FC236}">
                    <a16:creationId xmlns:a16="http://schemas.microsoft.com/office/drawing/2014/main" id="{CA9EB40F-1508-373D-B3C5-2BF638F7AADE}"/>
                  </a:ext>
                </a:extLst>
              </p:cNvPr>
              <p:cNvSpPr/>
              <p:nvPr/>
            </p:nvSpPr>
            <p:spPr>
              <a:xfrm>
                <a:off x="1173750" y="2943100"/>
                <a:ext cx="36372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4549" h="9525" extrusionOk="0">
                    <a:moveTo>
                      <a:pt x="12643" y="707"/>
                    </a:moveTo>
                    <a:cubicBezTo>
                      <a:pt x="13304" y="707"/>
                      <a:pt x="13842" y="1133"/>
                      <a:pt x="13842" y="1657"/>
                    </a:cubicBezTo>
                    <a:lnTo>
                      <a:pt x="13842" y="7868"/>
                    </a:lnTo>
                    <a:cubicBezTo>
                      <a:pt x="13842" y="8391"/>
                      <a:pt x="13304" y="8816"/>
                      <a:pt x="12643" y="8816"/>
                    </a:cubicBezTo>
                    <a:lnTo>
                      <a:pt x="1907" y="8816"/>
                    </a:lnTo>
                    <a:cubicBezTo>
                      <a:pt x="1244" y="8816"/>
                      <a:pt x="707" y="8391"/>
                      <a:pt x="707" y="7868"/>
                    </a:cubicBezTo>
                    <a:lnTo>
                      <a:pt x="707" y="1657"/>
                    </a:lnTo>
                    <a:cubicBezTo>
                      <a:pt x="707" y="1133"/>
                      <a:pt x="1244" y="707"/>
                      <a:pt x="1907" y="707"/>
                    </a:cubicBezTo>
                    <a:close/>
                    <a:moveTo>
                      <a:pt x="1907" y="1"/>
                    </a:moveTo>
                    <a:cubicBezTo>
                      <a:pt x="856" y="1"/>
                      <a:pt x="1" y="744"/>
                      <a:pt x="1" y="1657"/>
                    </a:cubicBezTo>
                    <a:lnTo>
                      <a:pt x="1" y="7868"/>
                    </a:lnTo>
                    <a:cubicBezTo>
                      <a:pt x="1" y="8781"/>
                      <a:pt x="856" y="9524"/>
                      <a:pt x="1907" y="9524"/>
                    </a:cubicBezTo>
                    <a:lnTo>
                      <a:pt x="12643" y="9524"/>
                    </a:lnTo>
                    <a:cubicBezTo>
                      <a:pt x="13694" y="9524"/>
                      <a:pt x="14549" y="8781"/>
                      <a:pt x="14549" y="7868"/>
                    </a:cubicBezTo>
                    <a:lnTo>
                      <a:pt x="14549" y="1657"/>
                    </a:lnTo>
                    <a:cubicBezTo>
                      <a:pt x="14549" y="744"/>
                      <a:pt x="13694" y="1"/>
                      <a:pt x="126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420;p60">
                <a:extLst>
                  <a:ext uri="{FF2B5EF4-FFF2-40B4-BE49-F238E27FC236}">
                    <a16:creationId xmlns:a16="http://schemas.microsoft.com/office/drawing/2014/main" id="{1A3C77C3-ADE2-D338-80B0-2226E1288232}"/>
                  </a:ext>
                </a:extLst>
              </p:cNvPr>
              <p:cNvSpPr/>
              <p:nvPr/>
            </p:nvSpPr>
            <p:spPr>
              <a:xfrm>
                <a:off x="1313225" y="3172375"/>
                <a:ext cx="8477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1673" extrusionOk="0">
                    <a:moveTo>
                      <a:pt x="0" y="0"/>
                    </a:moveTo>
                    <a:lnTo>
                      <a:pt x="0" y="1672"/>
                    </a:lnTo>
                    <a:lnTo>
                      <a:pt x="3390" y="1672"/>
                    </a:lnTo>
                    <a:lnTo>
                      <a:pt x="33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421;p60">
                <a:extLst>
                  <a:ext uri="{FF2B5EF4-FFF2-40B4-BE49-F238E27FC236}">
                    <a16:creationId xmlns:a16="http://schemas.microsoft.com/office/drawing/2014/main" id="{1BB5F96E-926E-5676-A980-2EEAA01AFE70}"/>
                  </a:ext>
                </a:extLst>
              </p:cNvPr>
              <p:cNvSpPr/>
              <p:nvPr/>
            </p:nvSpPr>
            <p:spPr>
              <a:xfrm>
                <a:off x="1294650" y="3196075"/>
                <a:ext cx="1219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725" extrusionOk="0">
                    <a:moveTo>
                      <a:pt x="767" y="1"/>
                    </a:moveTo>
                    <a:lnTo>
                      <a:pt x="1" y="724"/>
                    </a:lnTo>
                    <a:lnTo>
                      <a:pt x="4875" y="724"/>
                    </a:lnTo>
                    <a:lnTo>
                      <a:pt x="4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422;p60">
                <a:extLst>
                  <a:ext uri="{FF2B5EF4-FFF2-40B4-BE49-F238E27FC236}">
                    <a16:creationId xmlns:a16="http://schemas.microsoft.com/office/drawing/2014/main" id="{7428B0A3-626C-258F-76CA-1DD234597ACD}"/>
                  </a:ext>
                </a:extLst>
              </p:cNvPr>
              <p:cNvSpPr/>
              <p:nvPr/>
            </p:nvSpPr>
            <p:spPr>
              <a:xfrm>
                <a:off x="1191400" y="3070775"/>
                <a:ext cx="240400" cy="65725"/>
              </a:xfrm>
              <a:custGeom>
                <a:avLst/>
                <a:gdLst/>
                <a:ahLst/>
                <a:cxnLst/>
                <a:rect l="l" t="t" r="r" b="b"/>
                <a:pathLst>
                  <a:path w="9616" h="2629" extrusionOk="0">
                    <a:moveTo>
                      <a:pt x="548" y="195"/>
                    </a:moveTo>
                    <a:lnTo>
                      <a:pt x="548" y="925"/>
                    </a:lnTo>
                    <a:lnTo>
                      <a:pt x="154" y="925"/>
                    </a:lnTo>
                    <a:lnTo>
                      <a:pt x="152" y="195"/>
                    </a:lnTo>
                    <a:close/>
                    <a:moveTo>
                      <a:pt x="1060" y="195"/>
                    </a:moveTo>
                    <a:lnTo>
                      <a:pt x="1060" y="925"/>
                    </a:lnTo>
                    <a:lnTo>
                      <a:pt x="665" y="925"/>
                    </a:lnTo>
                    <a:lnTo>
                      <a:pt x="665" y="195"/>
                    </a:lnTo>
                    <a:close/>
                    <a:moveTo>
                      <a:pt x="1571" y="195"/>
                    </a:moveTo>
                    <a:lnTo>
                      <a:pt x="1571" y="925"/>
                    </a:lnTo>
                    <a:lnTo>
                      <a:pt x="1177" y="925"/>
                    </a:lnTo>
                    <a:lnTo>
                      <a:pt x="1177" y="195"/>
                    </a:lnTo>
                    <a:close/>
                    <a:moveTo>
                      <a:pt x="2084" y="195"/>
                    </a:moveTo>
                    <a:lnTo>
                      <a:pt x="2084" y="925"/>
                    </a:lnTo>
                    <a:lnTo>
                      <a:pt x="1688" y="925"/>
                    </a:lnTo>
                    <a:lnTo>
                      <a:pt x="1688" y="195"/>
                    </a:lnTo>
                    <a:close/>
                    <a:moveTo>
                      <a:pt x="2595" y="195"/>
                    </a:moveTo>
                    <a:lnTo>
                      <a:pt x="2595" y="925"/>
                    </a:lnTo>
                    <a:lnTo>
                      <a:pt x="2201" y="925"/>
                    </a:lnTo>
                    <a:lnTo>
                      <a:pt x="2201" y="195"/>
                    </a:lnTo>
                    <a:close/>
                    <a:moveTo>
                      <a:pt x="3108" y="195"/>
                    </a:moveTo>
                    <a:lnTo>
                      <a:pt x="3108" y="925"/>
                    </a:lnTo>
                    <a:lnTo>
                      <a:pt x="2712" y="925"/>
                    </a:lnTo>
                    <a:lnTo>
                      <a:pt x="2712" y="195"/>
                    </a:lnTo>
                    <a:close/>
                    <a:moveTo>
                      <a:pt x="3620" y="195"/>
                    </a:moveTo>
                    <a:lnTo>
                      <a:pt x="3620" y="925"/>
                    </a:lnTo>
                    <a:lnTo>
                      <a:pt x="3225" y="925"/>
                    </a:lnTo>
                    <a:lnTo>
                      <a:pt x="3225" y="195"/>
                    </a:lnTo>
                    <a:close/>
                    <a:moveTo>
                      <a:pt x="4131" y="195"/>
                    </a:moveTo>
                    <a:lnTo>
                      <a:pt x="4131" y="925"/>
                    </a:lnTo>
                    <a:lnTo>
                      <a:pt x="3736" y="925"/>
                    </a:lnTo>
                    <a:lnTo>
                      <a:pt x="3736" y="195"/>
                    </a:lnTo>
                    <a:close/>
                    <a:moveTo>
                      <a:pt x="4644" y="195"/>
                    </a:moveTo>
                    <a:lnTo>
                      <a:pt x="4644" y="925"/>
                    </a:lnTo>
                    <a:lnTo>
                      <a:pt x="4248" y="925"/>
                    </a:lnTo>
                    <a:lnTo>
                      <a:pt x="4248" y="195"/>
                    </a:lnTo>
                    <a:close/>
                    <a:moveTo>
                      <a:pt x="5155" y="195"/>
                    </a:moveTo>
                    <a:lnTo>
                      <a:pt x="5155" y="925"/>
                    </a:lnTo>
                    <a:lnTo>
                      <a:pt x="4761" y="925"/>
                    </a:lnTo>
                    <a:lnTo>
                      <a:pt x="4761" y="195"/>
                    </a:lnTo>
                    <a:close/>
                    <a:moveTo>
                      <a:pt x="5667" y="195"/>
                    </a:moveTo>
                    <a:lnTo>
                      <a:pt x="5667" y="925"/>
                    </a:lnTo>
                    <a:lnTo>
                      <a:pt x="5272" y="925"/>
                    </a:lnTo>
                    <a:lnTo>
                      <a:pt x="5272" y="195"/>
                    </a:lnTo>
                    <a:close/>
                    <a:moveTo>
                      <a:pt x="6179" y="195"/>
                    </a:moveTo>
                    <a:lnTo>
                      <a:pt x="6179" y="925"/>
                    </a:lnTo>
                    <a:lnTo>
                      <a:pt x="5783" y="925"/>
                    </a:lnTo>
                    <a:lnTo>
                      <a:pt x="5783" y="195"/>
                    </a:lnTo>
                    <a:close/>
                    <a:moveTo>
                      <a:pt x="6691" y="195"/>
                    </a:moveTo>
                    <a:lnTo>
                      <a:pt x="6691" y="925"/>
                    </a:lnTo>
                    <a:lnTo>
                      <a:pt x="6296" y="925"/>
                    </a:lnTo>
                    <a:lnTo>
                      <a:pt x="6296" y="195"/>
                    </a:lnTo>
                    <a:close/>
                    <a:moveTo>
                      <a:pt x="7202" y="195"/>
                    </a:moveTo>
                    <a:lnTo>
                      <a:pt x="7202" y="925"/>
                    </a:lnTo>
                    <a:lnTo>
                      <a:pt x="6808" y="925"/>
                    </a:lnTo>
                    <a:lnTo>
                      <a:pt x="6808" y="195"/>
                    </a:lnTo>
                    <a:close/>
                    <a:moveTo>
                      <a:pt x="7715" y="195"/>
                    </a:moveTo>
                    <a:lnTo>
                      <a:pt x="7715" y="925"/>
                    </a:lnTo>
                    <a:lnTo>
                      <a:pt x="7319" y="925"/>
                    </a:lnTo>
                    <a:lnTo>
                      <a:pt x="7319" y="195"/>
                    </a:lnTo>
                    <a:close/>
                    <a:moveTo>
                      <a:pt x="8226" y="195"/>
                    </a:moveTo>
                    <a:lnTo>
                      <a:pt x="8226" y="925"/>
                    </a:lnTo>
                    <a:lnTo>
                      <a:pt x="7832" y="925"/>
                    </a:lnTo>
                    <a:lnTo>
                      <a:pt x="7832" y="195"/>
                    </a:lnTo>
                    <a:close/>
                    <a:moveTo>
                      <a:pt x="8738" y="195"/>
                    </a:moveTo>
                    <a:lnTo>
                      <a:pt x="8738" y="925"/>
                    </a:lnTo>
                    <a:lnTo>
                      <a:pt x="8343" y="925"/>
                    </a:lnTo>
                    <a:lnTo>
                      <a:pt x="8343" y="195"/>
                    </a:lnTo>
                    <a:close/>
                    <a:moveTo>
                      <a:pt x="9250" y="195"/>
                    </a:moveTo>
                    <a:lnTo>
                      <a:pt x="9250" y="925"/>
                    </a:lnTo>
                    <a:lnTo>
                      <a:pt x="8854" y="925"/>
                    </a:lnTo>
                    <a:lnTo>
                      <a:pt x="8854" y="195"/>
                    </a:lnTo>
                    <a:close/>
                    <a:moveTo>
                      <a:pt x="548" y="1022"/>
                    </a:moveTo>
                    <a:lnTo>
                      <a:pt x="548" y="1704"/>
                    </a:lnTo>
                    <a:lnTo>
                      <a:pt x="154" y="1704"/>
                    </a:lnTo>
                    <a:lnTo>
                      <a:pt x="152" y="1022"/>
                    </a:lnTo>
                    <a:close/>
                    <a:moveTo>
                      <a:pt x="1060" y="1022"/>
                    </a:moveTo>
                    <a:lnTo>
                      <a:pt x="1060" y="1704"/>
                    </a:lnTo>
                    <a:lnTo>
                      <a:pt x="665" y="1704"/>
                    </a:lnTo>
                    <a:lnTo>
                      <a:pt x="665" y="1022"/>
                    </a:lnTo>
                    <a:close/>
                    <a:moveTo>
                      <a:pt x="1571" y="1022"/>
                    </a:moveTo>
                    <a:lnTo>
                      <a:pt x="1573" y="1704"/>
                    </a:lnTo>
                    <a:lnTo>
                      <a:pt x="1177" y="1704"/>
                    </a:lnTo>
                    <a:lnTo>
                      <a:pt x="1177" y="1022"/>
                    </a:lnTo>
                    <a:close/>
                    <a:moveTo>
                      <a:pt x="2084" y="1022"/>
                    </a:moveTo>
                    <a:lnTo>
                      <a:pt x="2084" y="1704"/>
                    </a:lnTo>
                    <a:lnTo>
                      <a:pt x="1689" y="1704"/>
                    </a:lnTo>
                    <a:lnTo>
                      <a:pt x="1689" y="1022"/>
                    </a:lnTo>
                    <a:close/>
                    <a:moveTo>
                      <a:pt x="2595" y="1022"/>
                    </a:moveTo>
                    <a:lnTo>
                      <a:pt x="2595" y="1704"/>
                    </a:lnTo>
                    <a:lnTo>
                      <a:pt x="2201" y="1704"/>
                    </a:lnTo>
                    <a:lnTo>
                      <a:pt x="2201" y="1022"/>
                    </a:lnTo>
                    <a:close/>
                    <a:moveTo>
                      <a:pt x="3108" y="1022"/>
                    </a:moveTo>
                    <a:lnTo>
                      <a:pt x="3108" y="1704"/>
                    </a:lnTo>
                    <a:lnTo>
                      <a:pt x="2712" y="1704"/>
                    </a:lnTo>
                    <a:lnTo>
                      <a:pt x="2712" y="1022"/>
                    </a:lnTo>
                    <a:close/>
                    <a:moveTo>
                      <a:pt x="3620" y="1022"/>
                    </a:moveTo>
                    <a:lnTo>
                      <a:pt x="3620" y="1704"/>
                    </a:lnTo>
                    <a:lnTo>
                      <a:pt x="3225" y="1704"/>
                    </a:lnTo>
                    <a:lnTo>
                      <a:pt x="3225" y="1022"/>
                    </a:lnTo>
                    <a:close/>
                    <a:moveTo>
                      <a:pt x="4131" y="1022"/>
                    </a:moveTo>
                    <a:lnTo>
                      <a:pt x="4131" y="1704"/>
                    </a:lnTo>
                    <a:lnTo>
                      <a:pt x="3736" y="1704"/>
                    </a:lnTo>
                    <a:lnTo>
                      <a:pt x="3736" y="1022"/>
                    </a:lnTo>
                    <a:close/>
                    <a:moveTo>
                      <a:pt x="4644" y="1022"/>
                    </a:moveTo>
                    <a:lnTo>
                      <a:pt x="4644" y="1704"/>
                    </a:lnTo>
                    <a:lnTo>
                      <a:pt x="4248" y="1704"/>
                    </a:lnTo>
                    <a:lnTo>
                      <a:pt x="4248" y="1022"/>
                    </a:lnTo>
                    <a:close/>
                    <a:moveTo>
                      <a:pt x="5155" y="1022"/>
                    </a:moveTo>
                    <a:lnTo>
                      <a:pt x="5155" y="1704"/>
                    </a:lnTo>
                    <a:lnTo>
                      <a:pt x="4761" y="1704"/>
                    </a:lnTo>
                    <a:lnTo>
                      <a:pt x="4761" y="1022"/>
                    </a:lnTo>
                    <a:close/>
                    <a:moveTo>
                      <a:pt x="5667" y="1022"/>
                    </a:moveTo>
                    <a:lnTo>
                      <a:pt x="5667" y="1704"/>
                    </a:lnTo>
                    <a:lnTo>
                      <a:pt x="5272" y="1704"/>
                    </a:lnTo>
                    <a:lnTo>
                      <a:pt x="5272" y="1022"/>
                    </a:lnTo>
                    <a:close/>
                    <a:moveTo>
                      <a:pt x="6179" y="1022"/>
                    </a:moveTo>
                    <a:lnTo>
                      <a:pt x="6179" y="1704"/>
                    </a:lnTo>
                    <a:lnTo>
                      <a:pt x="5783" y="1704"/>
                    </a:lnTo>
                    <a:lnTo>
                      <a:pt x="5783" y="1022"/>
                    </a:lnTo>
                    <a:close/>
                    <a:moveTo>
                      <a:pt x="6691" y="1022"/>
                    </a:moveTo>
                    <a:lnTo>
                      <a:pt x="6691" y="1704"/>
                    </a:lnTo>
                    <a:lnTo>
                      <a:pt x="6296" y="1704"/>
                    </a:lnTo>
                    <a:lnTo>
                      <a:pt x="6296" y="1022"/>
                    </a:lnTo>
                    <a:close/>
                    <a:moveTo>
                      <a:pt x="7202" y="1022"/>
                    </a:moveTo>
                    <a:lnTo>
                      <a:pt x="7202" y="1704"/>
                    </a:lnTo>
                    <a:lnTo>
                      <a:pt x="6808" y="1704"/>
                    </a:lnTo>
                    <a:lnTo>
                      <a:pt x="6808" y="1022"/>
                    </a:lnTo>
                    <a:close/>
                    <a:moveTo>
                      <a:pt x="7715" y="1022"/>
                    </a:moveTo>
                    <a:lnTo>
                      <a:pt x="7715" y="1704"/>
                    </a:lnTo>
                    <a:lnTo>
                      <a:pt x="7319" y="1704"/>
                    </a:lnTo>
                    <a:lnTo>
                      <a:pt x="7319" y="1022"/>
                    </a:lnTo>
                    <a:close/>
                    <a:moveTo>
                      <a:pt x="8226" y="1022"/>
                    </a:moveTo>
                    <a:lnTo>
                      <a:pt x="8226" y="1704"/>
                    </a:lnTo>
                    <a:lnTo>
                      <a:pt x="7832" y="1704"/>
                    </a:lnTo>
                    <a:lnTo>
                      <a:pt x="7832" y="1022"/>
                    </a:lnTo>
                    <a:close/>
                    <a:moveTo>
                      <a:pt x="8738" y="1022"/>
                    </a:moveTo>
                    <a:lnTo>
                      <a:pt x="8738" y="1704"/>
                    </a:lnTo>
                    <a:lnTo>
                      <a:pt x="8343" y="1704"/>
                    </a:lnTo>
                    <a:lnTo>
                      <a:pt x="8343" y="1022"/>
                    </a:lnTo>
                    <a:close/>
                    <a:moveTo>
                      <a:pt x="9250" y="1022"/>
                    </a:moveTo>
                    <a:lnTo>
                      <a:pt x="9250" y="1704"/>
                    </a:lnTo>
                    <a:lnTo>
                      <a:pt x="8854" y="1704"/>
                    </a:lnTo>
                    <a:lnTo>
                      <a:pt x="8854" y="1022"/>
                    </a:lnTo>
                    <a:close/>
                    <a:moveTo>
                      <a:pt x="548" y="1801"/>
                    </a:moveTo>
                    <a:lnTo>
                      <a:pt x="548" y="2435"/>
                    </a:lnTo>
                    <a:lnTo>
                      <a:pt x="154" y="2435"/>
                    </a:lnTo>
                    <a:lnTo>
                      <a:pt x="152" y="1801"/>
                    </a:lnTo>
                    <a:close/>
                    <a:moveTo>
                      <a:pt x="1060" y="1801"/>
                    </a:moveTo>
                    <a:lnTo>
                      <a:pt x="1060" y="2435"/>
                    </a:lnTo>
                    <a:lnTo>
                      <a:pt x="665" y="2435"/>
                    </a:lnTo>
                    <a:lnTo>
                      <a:pt x="665" y="1801"/>
                    </a:lnTo>
                    <a:close/>
                    <a:moveTo>
                      <a:pt x="1571" y="1801"/>
                    </a:moveTo>
                    <a:lnTo>
                      <a:pt x="1571" y="2435"/>
                    </a:lnTo>
                    <a:lnTo>
                      <a:pt x="1177" y="2435"/>
                    </a:lnTo>
                    <a:lnTo>
                      <a:pt x="1177" y="1801"/>
                    </a:lnTo>
                    <a:close/>
                    <a:moveTo>
                      <a:pt x="2084" y="1801"/>
                    </a:moveTo>
                    <a:lnTo>
                      <a:pt x="2084" y="2435"/>
                    </a:lnTo>
                    <a:lnTo>
                      <a:pt x="1688" y="2435"/>
                    </a:lnTo>
                    <a:lnTo>
                      <a:pt x="1688" y="1801"/>
                    </a:lnTo>
                    <a:close/>
                    <a:moveTo>
                      <a:pt x="2595" y="1801"/>
                    </a:moveTo>
                    <a:lnTo>
                      <a:pt x="2595" y="2435"/>
                    </a:lnTo>
                    <a:lnTo>
                      <a:pt x="2201" y="2435"/>
                    </a:lnTo>
                    <a:lnTo>
                      <a:pt x="2201" y="1801"/>
                    </a:lnTo>
                    <a:close/>
                    <a:moveTo>
                      <a:pt x="3107" y="1801"/>
                    </a:moveTo>
                    <a:lnTo>
                      <a:pt x="3107" y="2435"/>
                    </a:lnTo>
                    <a:lnTo>
                      <a:pt x="2712" y="2435"/>
                    </a:lnTo>
                    <a:lnTo>
                      <a:pt x="2712" y="1801"/>
                    </a:lnTo>
                    <a:close/>
                    <a:moveTo>
                      <a:pt x="3620" y="1801"/>
                    </a:moveTo>
                    <a:lnTo>
                      <a:pt x="3620" y="2435"/>
                    </a:lnTo>
                    <a:lnTo>
                      <a:pt x="3224" y="2435"/>
                    </a:lnTo>
                    <a:lnTo>
                      <a:pt x="3224" y="1801"/>
                    </a:lnTo>
                    <a:close/>
                    <a:moveTo>
                      <a:pt x="4131" y="1801"/>
                    </a:moveTo>
                    <a:lnTo>
                      <a:pt x="4131" y="2435"/>
                    </a:lnTo>
                    <a:lnTo>
                      <a:pt x="3736" y="2435"/>
                    </a:lnTo>
                    <a:lnTo>
                      <a:pt x="3736" y="1801"/>
                    </a:lnTo>
                    <a:close/>
                    <a:moveTo>
                      <a:pt x="4644" y="1801"/>
                    </a:moveTo>
                    <a:lnTo>
                      <a:pt x="4644" y="2435"/>
                    </a:lnTo>
                    <a:lnTo>
                      <a:pt x="4248" y="2435"/>
                    </a:lnTo>
                    <a:lnTo>
                      <a:pt x="4248" y="1801"/>
                    </a:lnTo>
                    <a:close/>
                    <a:moveTo>
                      <a:pt x="5155" y="1801"/>
                    </a:moveTo>
                    <a:lnTo>
                      <a:pt x="5155" y="2435"/>
                    </a:lnTo>
                    <a:lnTo>
                      <a:pt x="4761" y="2435"/>
                    </a:lnTo>
                    <a:lnTo>
                      <a:pt x="4761" y="1801"/>
                    </a:lnTo>
                    <a:close/>
                    <a:moveTo>
                      <a:pt x="5667" y="1801"/>
                    </a:moveTo>
                    <a:lnTo>
                      <a:pt x="5667" y="2435"/>
                    </a:lnTo>
                    <a:lnTo>
                      <a:pt x="5272" y="2435"/>
                    </a:lnTo>
                    <a:lnTo>
                      <a:pt x="5272" y="1801"/>
                    </a:lnTo>
                    <a:close/>
                    <a:moveTo>
                      <a:pt x="6179" y="1801"/>
                    </a:moveTo>
                    <a:lnTo>
                      <a:pt x="6179" y="2435"/>
                    </a:lnTo>
                    <a:lnTo>
                      <a:pt x="5783" y="2435"/>
                    </a:lnTo>
                    <a:lnTo>
                      <a:pt x="5783" y="1801"/>
                    </a:lnTo>
                    <a:close/>
                    <a:moveTo>
                      <a:pt x="6691" y="1801"/>
                    </a:moveTo>
                    <a:lnTo>
                      <a:pt x="6691" y="2435"/>
                    </a:lnTo>
                    <a:lnTo>
                      <a:pt x="6296" y="2435"/>
                    </a:lnTo>
                    <a:lnTo>
                      <a:pt x="6296" y="1801"/>
                    </a:lnTo>
                    <a:close/>
                    <a:moveTo>
                      <a:pt x="7202" y="1801"/>
                    </a:moveTo>
                    <a:lnTo>
                      <a:pt x="7202" y="2435"/>
                    </a:lnTo>
                    <a:lnTo>
                      <a:pt x="6808" y="2435"/>
                    </a:lnTo>
                    <a:lnTo>
                      <a:pt x="6808" y="1801"/>
                    </a:lnTo>
                    <a:close/>
                    <a:moveTo>
                      <a:pt x="7715" y="1801"/>
                    </a:moveTo>
                    <a:lnTo>
                      <a:pt x="7715" y="2435"/>
                    </a:lnTo>
                    <a:lnTo>
                      <a:pt x="7319" y="2435"/>
                    </a:lnTo>
                    <a:lnTo>
                      <a:pt x="7319" y="1801"/>
                    </a:lnTo>
                    <a:close/>
                    <a:moveTo>
                      <a:pt x="8226" y="1801"/>
                    </a:moveTo>
                    <a:lnTo>
                      <a:pt x="8226" y="2435"/>
                    </a:lnTo>
                    <a:lnTo>
                      <a:pt x="7832" y="2435"/>
                    </a:lnTo>
                    <a:lnTo>
                      <a:pt x="7832" y="1801"/>
                    </a:lnTo>
                    <a:close/>
                    <a:moveTo>
                      <a:pt x="8738" y="1801"/>
                    </a:moveTo>
                    <a:lnTo>
                      <a:pt x="8738" y="2435"/>
                    </a:lnTo>
                    <a:lnTo>
                      <a:pt x="8343" y="2435"/>
                    </a:lnTo>
                    <a:lnTo>
                      <a:pt x="8343" y="1801"/>
                    </a:lnTo>
                    <a:close/>
                    <a:moveTo>
                      <a:pt x="9250" y="1801"/>
                    </a:moveTo>
                    <a:lnTo>
                      <a:pt x="9250" y="2435"/>
                    </a:lnTo>
                    <a:lnTo>
                      <a:pt x="8854" y="2435"/>
                    </a:lnTo>
                    <a:lnTo>
                      <a:pt x="8854" y="1801"/>
                    </a:lnTo>
                    <a:close/>
                    <a:moveTo>
                      <a:pt x="0" y="0"/>
                    </a:moveTo>
                    <a:lnTo>
                      <a:pt x="0" y="195"/>
                    </a:lnTo>
                    <a:lnTo>
                      <a:pt x="36" y="195"/>
                    </a:lnTo>
                    <a:lnTo>
                      <a:pt x="36" y="925"/>
                    </a:lnTo>
                    <a:lnTo>
                      <a:pt x="0" y="925"/>
                    </a:lnTo>
                    <a:lnTo>
                      <a:pt x="0" y="1022"/>
                    </a:lnTo>
                    <a:lnTo>
                      <a:pt x="36" y="1022"/>
                    </a:lnTo>
                    <a:lnTo>
                      <a:pt x="36" y="1704"/>
                    </a:lnTo>
                    <a:lnTo>
                      <a:pt x="0" y="1704"/>
                    </a:lnTo>
                    <a:lnTo>
                      <a:pt x="0" y="1801"/>
                    </a:lnTo>
                    <a:lnTo>
                      <a:pt x="36" y="1801"/>
                    </a:lnTo>
                    <a:lnTo>
                      <a:pt x="36" y="2435"/>
                    </a:lnTo>
                    <a:lnTo>
                      <a:pt x="0" y="2435"/>
                    </a:lnTo>
                    <a:lnTo>
                      <a:pt x="0" y="2628"/>
                    </a:lnTo>
                    <a:lnTo>
                      <a:pt x="9615" y="2628"/>
                    </a:lnTo>
                    <a:lnTo>
                      <a:pt x="9615" y="2435"/>
                    </a:lnTo>
                    <a:lnTo>
                      <a:pt x="9367" y="2435"/>
                    </a:lnTo>
                    <a:lnTo>
                      <a:pt x="9367" y="1801"/>
                    </a:lnTo>
                    <a:lnTo>
                      <a:pt x="9615" y="1801"/>
                    </a:lnTo>
                    <a:lnTo>
                      <a:pt x="9615" y="1704"/>
                    </a:lnTo>
                    <a:lnTo>
                      <a:pt x="9367" y="1704"/>
                    </a:lnTo>
                    <a:lnTo>
                      <a:pt x="9367" y="1022"/>
                    </a:lnTo>
                    <a:lnTo>
                      <a:pt x="9615" y="1022"/>
                    </a:lnTo>
                    <a:lnTo>
                      <a:pt x="9615" y="925"/>
                    </a:lnTo>
                    <a:lnTo>
                      <a:pt x="9367" y="925"/>
                    </a:lnTo>
                    <a:lnTo>
                      <a:pt x="9367" y="195"/>
                    </a:lnTo>
                    <a:lnTo>
                      <a:pt x="9615" y="195"/>
                    </a:lnTo>
                    <a:lnTo>
                      <a:pt x="96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423;p60">
                <a:extLst>
                  <a:ext uri="{FF2B5EF4-FFF2-40B4-BE49-F238E27FC236}">
                    <a16:creationId xmlns:a16="http://schemas.microsoft.com/office/drawing/2014/main" id="{01B00203-DBC2-1E70-28D7-22B97116532C}"/>
                  </a:ext>
                </a:extLst>
              </p:cNvPr>
              <p:cNvSpPr/>
              <p:nvPr/>
            </p:nvSpPr>
            <p:spPr>
              <a:xfrm>
                <a:off x="1191400" y="3008125"/>
                <a:ext cx="240850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9634" h="1398" extrusionOk="0">
                    <a:moveTo>
                      <a:pt x="7966" y="1"/>
                    </a:moveTo>
                    <a:lnTo>
                      <a:pt x="7839" y="740"/>
                    </a:lnTo>
                    <a:lnTo>
                      <a:pt x="7450" y="251"/>
                    </a:lnTo>
                    <a:lnTo>
                      <a:pt x="7285" y="402"/>
                    </a:lnTo>
                    <a:lnTo>
                      <a:pt x="6994" y="45"/>
                    </a:lnTo>
                    <a:lnTo>
                      <a:pt x="6819" y="686"/>
                    </a:lnTo>
                    <a:lnTo>
                      <a:pt x="6470" y="428"/>
                    </a:lnTo>
                    <a:lnTo>
                      <a:pt x="6327" y="493"/>
                    </a:lnTo>
                    <a:lnTo>
                      <a:pt x="6011" y="11"/>
                    </a:lnTo>
                    <a:lnTo>
                      <a:pt x="5802" y="979"/>
                    </a:lnTo>
                    <a:lnTo>
                      <a:pt x="5484" y="630"/>
                    </a:lnTo>
                    <a:lnTo>
                      <a:pt x="5323" y="777"/>
                    </a:lnTo>
                    <a:lnTo>
                      <a:pt x="5033" y="419"/>
                    </a:lnTo>
                    <a:lnTo>
                      <a:pt x="4857" y="1060"/>
                    </a:lnTo>
                    <a:lnTo>
                      <a:pt x="4508" y="803"/>
                    </a:lnTo>
                    <a:lnTo>
                      <a:pt x="4365" y="868"/>
                    </a:lnTo>
                    <a:lnTo>
                      <a:pt x="4063" y="404"/>
                    </a:lnTo>
                    <a:lnTo>
                      <a:pt x="3872" y="1016"/>
                    </a:lnTo>
                    <a:lnTo>
                      <a:pt x="3523" y="630"/>
                    </a:lnTo>
                    <a:lnTo>
                      <a:pt x="3363" y="777"/>
                    </a:lnTo>
                    <a:lnTo>
                      <a:pt x="3071" y="419"/>
                    </a:lnTo>
                    <a:lnTo>
                      <a:pt x="2896" y="1060"/>
                    </a:lnTo>
                    <a:lnTo>
                      <a:pt x="2547" y="803"/>
                    </a:lnTo>
                    <a:lnTo>
                      <a:pt x="2405" y="868"/>
                    </a:lnTo>
                    <a:lnTo>
                      <a:pt x="2101" y="404"/>
                    </a:lnTo>
                    <a:lnTo>
                      <a:pt x="1912" y="1016"/>
                    </a:lnTo>
                    <a:lnTo>
                      <a:pt x="1561" y="630"/>
                    </a:lnTo>
                    <a:lnTo>
                      <a:pt x="1402" y="777"/>
                    </a:lnTo>
                    <a:lnTo>
                      <a:pt x="1110" y="419"/>
                    </a:lnTo>
                    <a:lnTo>
                      <a:pt x="936" y="1060"/>
                    </a:lnTo>
                    <a:lnTo>
                      <a:pt x="585" y="803"/>
                    </a:lnTo>
                    <a:lnTo>
                      <a:pt x="443" y="868"/>
                    </a:lnTo>
                    <a:lnTo>
                      <a:pt x="140" y="404"/>
                    </a:lnTo>
                    <a:lnTo>
                      <a:pt x="0" y="852"/>
                    </a:lnTo>
                    <a:lnTo>
                      <a:pt x="0" y="1398"/>
                    </a:lnTo>
                    <a:lnTo>
                      <a:pt x="194" y="778"/>
                    </a:lnTo>
                    <a:lnTo>
                      <a:pt x="380" y="1065"/>
                    </a:lnTo>
                    <a:lnTo>
                      <a:pt x="566" y="981"/>
                    </a:lnTo>
                    <a:lnTo>
                      <a:pt x="1033" y="1324"/>
                    </a:lnTo>
                    <a:lnTo>
                      <a:pt x="1185" y="763"/>
                    </a:lnTo>
                    <a:lnTo>
                      <a:pt x="1383" y="1006"/>
                    </a:lnTo>
                    <a:lnTo>
                      <a:pt x="1550" y="852"/>
                    </a:lnTo>
                    <a:lnTo>
                      <a:pt x="1902" y="1240"/>
                    </a:lnTo>
                    <a:lnTo>
                      <a:pt x="2027" y="1144"/>
                    </a:lnTo>
                    <a:lnTo>
                      <a:pt x="2014" y="1130"/>
                    </a:lnTo>
                    <a:lnTo>
                      <a:pt x="2043" y="1137"/>
                    </a:lnTo>
                    <a:lnTo>
                      <a:pt x="2154" y="778"/>
                    </a:lnTo>
                    <a:lnTo>
                      <a:pt x="2342" y="1065"/>
                    </a:lnTo>
                    <a:lnTo>
                      <a:pt x="2526" y="981"/>
                    </a:lnTo>
                    <a:lnTo>
                      <a:pt x="2993" y="1324"/>
                    </a:lnTo>
                    <a:lnTo>
                      <a:pt x="3147" y="763"/>
                    </a:lnTo>
                    <a:lnTo>
                      <a:pt x="3345" y="1006"/>
                    </a:lnTo>
                    <a:lnTo>
                      <a:pt x="3511" y="852"/>
                    </a:lnTo>
                    <a:lnTo>
                      <a:pt x="3863" y="1240"/>
                    </a:lnTo>
                    <a:lnTo>
                      <a:pt x="3989" y="1144"/>
                    </a:lnTo>
                    <a:lnTo>
                      <a:pt x="3976" y="1130"/>
                    </a:lnTo>
                    <a:lnTo>
                      <a:pt x="4004" y="1137"/>
                    </a:lnTo>
                    <a:lnTo>
                      <a:pt x="4115" y="778"/>
                    </a:lnTo>
                    <a:lnTo>
                      <a:pt x="4303" y="1065"/>
                    </a:lnTo>
                    <a:lnTo>
                      <a:pt x="4487" y="981"/>
                    </a:lnTo>
                    <a:lnTo>
                      <a:pt x="4954" y="1324"/>
                    </a:lnTo>
                    <a:lnTo>
                      <a:pt x="5107" y="763"/>
                    </a:lnTo>
                    <a:lnTo>
                      <a:pt x="5306" y="1006"/>
                    </a:lnTo>
                    <a:lnTo>
                      <a:pt x="5473" y="852"/>
                    </a:lnTo>
                    <a:lnTo>
                      <a:pt x="5825" y="1240"/>
                    </a:lnTo>
                    <a:lnTo>
                      <a:pt x="5919" y="1169"/>
                    </a:lnTo>
                    <a:lnTo>
                      <a:pt x="5929" y="1160"/>
                    </a:lnTo>
                    <a:lnTo>
                      <a:pt x="5929" y="1154"/>
                    </a:lnTo>
                    <a:lnTo>
                      <a:pt x="5934" y="1129"/>
                    </a:lnTo>
                    <a:lnTo>
                      <a:pt x="6088" y="421"/>
                    </a:lnTo>
                    <a:lnTo>
                      <a:pt x="6265" y="690"/>
                    </a:lnTo>
                    <a:lnTo>
                      <a:pt x="6449" y="605"/>
                    </a:lnTo>
                    <a:lnTo>
                      <a:pt x="6916" y="948"/>
                    </a:lnTo>
                    <a:lnTo>
                      <a:pt x="7068" y="387"/>
                    </a:lnTo>
                    <a:lnTo>
                      <a:pt x="7268" y="630"/>
                    </a:lnTo>
                    <a:lnTo>
                      <a:pt x="7430" y="481"/>
                    </a:lnTo>
                    <a:lnTo>
                      <a:pt x="7823" y="973"/>
                    </a:lnTo>
                    <a:lnTo>
                      <a:pt x="7889" y="1005"/>
                    </a:lnTo>
                    <a:lnTo>
                      <a:pt x="7970" y="941"/>
                    </a:lnTo>
                    <a:lnTo>
                      <a:pt x="8057" y="431"/>
                    </a:lnTo>
                    <a:lnTo>
                      <a:pt x="8225" y="690"/>
                    </a:lnTo>
                    <a:lnTo>
                      <a:pt x="8410" y="605"/>
                    </a:lnTo>
                    <a:lnTo>
                      <a:pt x="8877" y="948"/>
                    </a:lnTo>
                    <a:lnTo>
                      <a:pt x="9030" y="387"/>
                    </a:lnTo>
                    <a:lnTo>
                      <a:pt x="9229" y="630"/>
                    </a:lnTo>
                    <a:lnTo>
                      <a:pt x="9396" y="478"/>
                    </a:lnTo>
                    <a:lnTo>
                      <a:pt x="9634" y="740"/>
                    </a:lnTo>
                    <a:lnTo>
                      <a:pt x="9634" y="506"/>
                    </a:lnTo>
                    <a:lnTo>
                      <a:pt x="9407" y="256"/>
                    </a:lnTo>
                    <a:lnTo>
                      <a:pt x="9246" y="402"/>
                    </a:lnTo>
                    <a:lnTo>
                      <a:pt x="8954" y="45"/>
                    </a:lnTo>
                    <a:lnTo>
                      <a:pt x="8780" y="686"/>
                    </a:lnTo>
                    <a:lnTo>
                      <a:pt x="8430" y="428"/>
                    </a:lnTo>
                    <a:lnTo>
                      <a:pt x="8288" y="493"/>
                    </a:lnTo>
                    <a:lnTo>
                      <a:pt x="79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424;p60">
                <a:extLst>
                  <a:ext uri="{FF2B5EF4-FFF2-40B4-BE49-F238E27FC236}">
                    <a16:creationId xmlns:a16="http://schemas.microsoft.com/office/drawing/2014/main" id="{BADCCE7D-EEFD-435F-B3E9-62CDF5ADC065}"/>
                  </a:ext>
                </a:extLst>
              </p:cNvPr>
              <p:cNvSpPr/>
              <p:nvPr/>
            </p:nvSpPr>
            <p:spPr>
              <a:xfrm>
                <a:off x="1431625" y="2960775"/>
                <a:ext cx="5650" cy="202775"/>
              </a:xfrm>
              <a:custGeom>
                <a:avLst/>
                <a:gdLst/>
                <a:ahLst/>
                <a:cxnLst/>
                <a:rect l="l" t="t" r="r" b="b"/>
                <a:pathLst>
                  <a:path w="226" h="8111" extrusionOk="0">
                    <a:moveTo>
                      <a:pt x="0" y="0"/>
                    </a:moveTo>
                    <a:lnTo>
                      <a:pt x="0" y="8111"/>
                    </a:lnTo>
                    <a:lnTo>
                      <a:pt x="225" y="8111"/>
                    </a:ln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425;p60">
                <a:extLst>
                  <a:ext uri="{FF2B5EF4-FFF2-40B4-BE49-F238E27FC236}">
                    <a16:creationId xmlns:a16="http://schemas.microsoft.com/office/drawing/2014/main" id="{4AAD8702-AD3D-3EB4-E2CF-F47B9960591C}"/>
                  </a:ext>
                </a:extLst>
              </p:cNvPr>
              <p:cNvSpPr/>
              <p:nvPr/>
            </p:nvSpPr>
            <p:spPr>
              <a:xfrm>
                <a:off x="1191400" y="2985325"/>
                <a:ext cx="24360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9744" h="152" extrusionOk="0">
                    <a:moveTo>
                      <a:pt x="0" y="1"/>
                    </a:moveTo>
                    <a:lnTo>
                      <a:pt x="0" y="152"/>
                    </a:lnTo>
                    <a:lnTo>
                      <a:pt x="9743" y="152"/>
                    </a:lnTo>
                    <a:lnTo>
                      <a:pt x="97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426;p60">
                <a:extLst>
                  <a:ext uri="{FF2B5EF4-FFF2-40B4-BE49-F238E27FC236}">
                    <a16:creationId xmlns:a16="http://schemas.microsoft.com/office/drawing/2014/main" id="{6B081A04-9A68-4AB9-BACD-2773A7A7952D}"/>
                  </a:ext>
                </a:extLst>
              </p:cNvPr>
              <p:cNvSpPr/>
              <p:nvPr/>
            </p:nvSpPr>
            <p:spPr>
              <a:xfrm>
                <a:off x="1193175" y="3147750"/>
                <a:ext cx="2418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226" extrusionOk="0">
                    <a:moveTo>
                      <a:pt x="0" y="1"/>
                    </a:moveTo>
                    <a:cubicBezTo>
                      <a:pt x="37" y="82"/>
                      <a:pt x="86" y="159"/>
                      <a:pt x="146" y="226"/>
                    </a:cubicBezTo>
                    <a:lnTo>
                      <a:pt x="9672" y="226"/>
                    </a:lnTo>
                    <a:lnTo>
                      <a:pt x="96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427;p60">
                <a:extLst>
                  <a:ext uri="{FF2B5EF4-FFF2-40B4-BE49-F238E27FC236}">
                    <a16:creationId xmlns:a16="http://schemas.microsoft.com/office/drawing/2014/main" id="{1701C78E-E3C8-87C6-832B-1A1066D4AEF0}"/>
                  </a:ext>
                </a:extLst>
              </p:cNvPr>
              <p:cNvSpPr/>
              <p:nvPr/>
            </p:nvSpPr>
            <p:spPr>
              <a:xfrm>
                <a:off x="1193425" y="2972200"/>
                <a:ext cx="241575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9663" h="152" extrusionOk="0">
                    <a:moveTo>
                      <a:pt x="93" y="0"/>
                    </a:moveTo>
                    <a:cubicBezTo>
                      <a:pt x="57" y="47"/>
                      <a:pt x="26" y="97"/>
                      <a:pt x="0" y="151"/>
                    </a:cubicBezTo>
                    <a:lnTo>
                      <a:pt x="9662" y="151"/>
                    </a:lnTo>
                    <a:lnTo>
                      <a:pt x="966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428;p60">
                <a:extLst>
                  <a:ext uri="{FF2B5EF4-FFF2-40B4-BE49-F238E27FC236}">
                    <a16:creationId xmlns:a16="http://schemas.microsoft.com/office/drawing/2014/main" id="{263163F2-1954-14B4-2F10-9C65F747B9B0}"/>
                  </a:ext>
                </a:extLst>
              </p:cNvPr>
              <p:cNvSpPr/>
              <p:nvPr/>
            </p:nvSpPr>
            <p:spPr>
              <a:xfrm>
                <a:off x="1443850" y="2975000"/>
                <a:ext cx="26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2" extrusionOk="0">
                    <a:moveTo>
                      <a:pt x="0" y="1"/>
                    </a:moveTo>
                    <a:lnTo>
                      <a:pt x="0" y="602"/>
                    </a:lnTo>
                    <a:lnTo>
                      <a:pt x="1051" y="602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429;p60">
                <a:extLst>
                  <a:ext uri="{FF2B5EF4-FFF2-40B4-BE49-F238E27FC236}">
                    <a16:creationId xmlns:a16="http://schemas.microsoft.com/office/drawing/2014/main" id="{0126187C-B1BC-089F-BB16-4CAA1D44CE33}"/>
                  </a:ext>
                </a:extLst>
              </p:cNvPr>
              <p:cNvSpPr/>
              <p:nvPr/>
            </p:nvSpPr>
            <p:spPr>
              <a:xfrm>
                <a:off x="1443850" y="3001300"/>
                <a:ext cx="26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2" extrusionOk="0">
                    <a:moveTo>
                      <a:pt x="0" y="0"/>
                    </a:moveTo>
                    <a:lnTo>
                      <a:pt x="0" y="601"/>
                    </a:lnTo>
                    <a:lnTo>
                      <a:pt x="1051" y="601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430;p60">
                <a:extLst>
                  <a:ext uri="{FF2B5EF4-FFF2-40B4-BE49-F238E27FC236}">
                    <a16:creationId xmlns:a16="http://schemas.microsoft.com/office/drawing/2014/main" id="{F708FEAE-242B-24AC-8EE1-831AEE57CFC3}"/>
                  </a:ext>
                </a:extLst>
              </p:cNvPr>
              <p:cNvSpPr/>
              <p:nvPr/>
            </p:nvSpPr>
            <p:spPr>
              <a:xfrm>
                <a:off x="1443850" y="3027575"/>
                <a:ext cx="26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2" extrusionOk="0">
                    <a:moveTo>
                      <a:pt x="0" y="0"/>
                    </a:moveTo>
                    <a:lnTo>
                      <a:pt x="0" y="601"/>
                    </a:lnTo>
                    <a:lnTo>
                      <a:pt x="1051" y="601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431;p60">
                <a:extLst>
                  <a:ext uri="{FF2B5EF4-FFF2-40B4-BE49-F238E27FC236}">
                    <a16:creationId xmlns:a16="http://schemas.microsoft.com/office/drawing/2014/main" id="{494DDAC3-01DE-D0BF-BB1A-3289D6B92CD2}"/>
                  </a:ext>
                </a:extLst>
              </p:cNvPr>
              <p:cNvSpPr/>
              <p:nvPr/>
            </p:nvSpPr>
            <p:spPr>
              <a:xfrm>
                <a:off x="1443850" y="3053900"/>
                <a:ext cx="263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0" extrusionOk="0">
                    <a:moveTo>
                      <a:pt x="0" y="0"/>
                    </a:moveTo>
                    <a:lnTo>
                      <a:pt x="0" y="600"/>
                    </a:lnTo>
                    <a:lnTo>
                      <a:pt x="1051" y="600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432;p60">
                <a:extLst>
                  <a:ext uri="{FF2B5EF4-FFF2-40B4-BE49-F238E27FC236}">
                    <a16:creationId xmlns:a16="http://schemas.microsoft.com/office/drawing/2014/main" id="{58A80D12-B889-49C8-1473-7EEA2A9F1107}"/>
                  </a:ext>
                </a:extLst>
              </p:cNvPr>
              <p:cNvSpPr/>
              <p:nvPr/>
            </p:nvSpPr>
            <p:spPr>
              <a:xfrm>
                <a:off x="1443850" y="3080175"/>
                <a:ext cx="263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0" extrusionOk="0">
                    <a:moveTo>
                      <a:pt x="0" y="0"/>
                    </a:moveTo>
                    <a:lnTo>
                      <a:pt x="0" y="600"/>
                    </a:lnTo>
                    <a:lnTo>
                      <a:pt x="1051" y="600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433;p60">
                <a:extLst>
                  <a:ext uri="{FF2B5EF4-FFF2-40B4-BE49-F238E27FC236}">
                    <a16:creationId xmlns:a16="http://schemas.microsoft.com/office/drawing/2014/main" id="{D17A9B71-83B2-6CA5-44B5-8469FBF92A42}"/>
                  </a:ext>
                </a:extLst>
              </p:cNvPr>
              <p:cNvSpPr/>
              <p:nvPr/>
            </p:nvSpPr>
            <p:spPr>
              <a:xfrm>
                <a:off x="1443850" y="3106450"/>
                <a:ext cx="26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2" extrusionOk="0">
                    <a:moveTo>
                      <a:pt x="0" y="0"/>
                    </a:moveTo>
                    <a:lnTo>
                      <a:pt x="0" y="602"/>
                    </a:lnTo>
                    <a:lnTo>
                      <a:pt x="1051" y="602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434;p60">
                <a:extLst>
                  <a:ext uri="{FF2B5EF4-FFF2-40B4-BE49-F238E27FC236}">
                    <a16:creationId xmlns:a16="http://schemas.microsoft.com/office/drawing/2014/main" id="{35C17BFC-1DD0-A8F5-C8CA-22300CF1F1B4}"/>
                  </a:ext>
                </a:extLst>
              </p:cNvPr>
              <p:cNvSpPr/>
              <p:nvPr/>
            </p:nvSpPr>
            <p:spPr>
              <a:xfrm>
                <a:off x="1443850" y="3132725"/>
                <a:ext cx="26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602" extrusionOk="0">
                    <a:moveTo>
                      <a:pt x="0" y="1"/>
                    </a:moveTo>
                    <a:lnTo>
                      <a:pt x="0" y="602"/>
                    </a:lnTo>
                    <a:lnTo>
                      <a:pt x="1051" y="602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435;p60">
                <a:extLst>
                  <a:ext uri="{FF2B5EF4-FFF2-40B4-BE49-F238E27FC236}">
                    <a16:creationId xmlns:a16="http://schemas.microsoft.com/office/drawing/2014/main" id="{588B08C5-1540-46AE-60C4-5730ED612B48}"/>
                  </a:ext>
                </a:extLst>
              </p:cNvPr>
              <p:cNvSpPr/>
              <p:nvPr/>
            </p:nvSpPr>
            <p:spPr>
              <a:xfrm>
                <a:off x="1487000" y="3027575"/>
                <a:ext cx="11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602" extrusionOk="0">
                    <a:moveTo>
                      <a:pt x="0" y="0"/>
                    </a:moveTo>
                    <a:lnTo>
                      <a:pt x="0" y="601"/>
                    </a:lnTo>
                    <a:lnTo>
                      <a:pt x="452" y="601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436;p60">
                <a:extLst>
                  <a:ext uri="{FF2B5EF4-FFF2-40B4-BE49-F238E27FC236}">
                    <a16:creationId xmlns:a16="http://schemas.microsoft.com/office/drawing/2014/main" id="{375711CD-E3AD-FB6A-AA3E-A5881012C8FD}"/>
                  </a:ext>
                </a:extLst>
              </p:cNvPr>
              <p:cNvSpPr/>
              <p:nvPr/>
            </p:nvSpPr>
            <p:spPr>
              <a:xfrm>
                <a:off x="1487000" y="3053900"/>
                <a:ext cx="113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600" extrusionOk="0">
                    <a:moveTo>
                      <a:pt x="0" y="0"/>
                    </a:moveTo>
                    <a:lnTo>
                      <a:pt x="0" y="600"/>
                    </a:lnTo>
                    <a:lnTo>
                      <a:pt x="452" y="60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437;p60">
                <a:extLst>
                  <a:ext uri="{FF2B5EF4-FFF2-40B4-BE49-F238E27FC236}">
                    <a16:creationId xmlns:a16="http://schemas.microsoft.com/office/drawing/2014/main" id="{759CA024-1E75-BFDD-5BEB-E35B7BCEE354}"/>
                  </a:ext>
                </a:extLst>
              </p:cNvPr>
              <p:cNvSpPr/>
              <p:nvPr/>
            </p:nvSpPr>
            <p:spPr>
              <a:xfrm>
                <a:off x="1487000" y="3080175"/>
                <a:ext cx="1130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600" extrusionOk="0">
                    <a:moveTo>
                      <a:pt x="0" y="0"/>
                    </a:moveTo>
                    <a:lnTo>
                      <a:pt x="0" y="600"/>
                    </a:lnTo>
                    <a:lnTo>
                      <a:pt x="452" y="600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438;p60">
                <a:extLst>
                  <a:ext uri="{FF2B5EF4-FFF2-40B4-BE49-F238E27FC236}">
                    <a16:creationId xmlns:a16="http://schemas.microsoft.com/office/drawing/2014/main" id="{C1C9CEE8-07AC-E878-9FB8-13D367645038}"/>
                  </a:ext>
                </a:extLst>
              </p:cNvPr>
              <p:cNvSpPr/>
              <p:nvPr/>
            </p:nvSpPr>
            <p:spPr>
              <a:xfrm>
                <a:off x="1487000" y="3106450"/>
                <a:ext cx="11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602" extrusionOk="0">
                    <a:moveTo>
                      <a:pt x="0" y="0"/>
                    </a:moveTo>
                    <a:lnTo>
                      <a:pt x="0" y="602"/>
                    </a:lnTo>
                    <a:lnTo>
                      <a:pt x="452" y="602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439;p60">
                <a:extLst>
                  <a:ext uri="{FF2B5EF4-FFF2-40B4-BE49-F238E27FC236}">
                    <a16:creationId xmlns:a16="http://schemas.microsoft.com/office/drawing/2014/main" id="{96D3C57A-F442-BCAA-DB3C-3934FBFE2715}"/>
                  </a:ext>
                </a:extLst>
              </p:cNvPr>
              <p:cNvSpPr/>
              <p:nvPr/>
            </p:nvSpPr>
            <p:spPr>
              <a:xfrm>
                <a:off x="1487000" y="3132725"/>
                <a:ext cx="11300" cy="150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602" extrusionOk="0">
                    <a:moveTo>
                      <a:pt x="0" y="1"/>
                    </a:moveTo>
                    <a:lnTo>
                      <a:pt x="0" y="602"/>
                    </a:lnTo>
                    <a:lnTo>
                      <a:pt x="452" y="602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440;p60">
                <a:extLst>
                  <a:ext uri="{FF2B5EF4-FFF2-40B4-BE49-F238E27FC236}">
                    <a16:creationId xmlns:a16="http://schemas.microsoft.com/office/drawing/2014/main" id="{4885A374-CE93-EC73-660E-DD57CE7B712D}"/>
                  </a:ext>
                </a:extLst>
              </p:cNvPr>
              <p:cNvSpPr/>
              <p:nvPr/>
            </p:nvSpPr>
            <p:spPr>
              <a:xfrm>
                <a:off x="1475750" y="2976900"/>
                <a:ext cx="33825" cy="3382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1353" extrusionOk="0">
                    <a:moveTo>
                      <a:pt x="0" y="0"/>
                    </a:moveTo>
                    <a:lnTo>
                      <a:pt x="0" y="1352"/>
                    </a:lnTo>
                    <a:lnTo>
                      <a:pt x="1352" y="1352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441;p60">
                <a:extLst>
                  <a:ext uri="{FF2B5EF4-FFF2-40B4-BE49-F238E27FC236}">
                    <a16:creationId xmlns:a16="http://schemas.microsoft.com/office/drawing/2014/main" id="{664B496B-ED21-D497-4A39-553D0C7FA9F0}"/>
                  </a:ext>
                </a:extLst>
              </p:cNvPr>
              <p:cNvSpPr/>
              <p:nvPr/>
            </p:nvSpPr>
            <p:spPr>
              <a:xfrm>
                <a:off x="1594000" y="3175900"/>
                <a:ext cx="123975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1503" extrusionOk="0">
                    <a:moveTo>
                      <a:pt x="1" y="0"/>
                    </a:moveTo>
                    <a:lnTo>
                      <a:pt x="1" y="1503"/>
                    </a:lnTo>
                    <a:lnTo>
                      <a:pt x="4958" y="1503"/>
                    </a:lnTo>
                    <a:lnTo>
                      <a:pt x="49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442;p60">
                <a:extLst>
                  <a:ext uri="{FF2B5EF4-FFF2-40B4-BE49-F238E27FC236}">
                    <a16:creationId xmlns:a16="http://schemas.microsoft.com/office/drawing/2014/main" id="{BB07A278-2D88-F411-792C-998D370C8C6A}"/>
                  </a:ext>
                </a:extLst>
              </p:cNvPr>
              <p:cNvSpPr/>
              <p:nvPr/>
            </p:nvSpPr>
            <p:spPr>
              <a:xfrm>
                <a:off x="1104000" y="3224725"/>
                <a:ext cx="704100" cy="1271075"/>
              </a:xfrm>
              <a:custGeom>
                <a:avLst/>
                <a:gdLst/>
                <a:ahLst/>
                <a:cxnLst/>
                <a:rect l="l" t="t" r="r" b="b"/>
                <a:pathLst>
                  <a:path w="28164" h="50843" extrusionOk="0">
                    <a:moveTo>
                      <a:pt x="0" y="0"/>
                    </a:moveTo>
                    <a:lnTo>
                      <a:pt x="0" y="50843"/>
                    </a:lnTo>
                    <a:lnTo>
                      <a:pt x="28163" y="50843"/>
                    </a:lnTo>
                    <a:lnTo>
                      <a:pt x="281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443;p60">
                <a:extLst>
                  <a:ext uri="{FF2B5EF4-FFF2-40B4-BE49-F238E27FC236}">
                    <a16:creationId xmlns:a16="http://schemas.microsoft.com/office/drawing/2014/main" id="{B0684BF0-6FF1-F812-4D3B-B75FAD2ADE2B}"/>
                  </a:ext>
                </a:extLst>
              </p:cNvPr>
              <p:cNvSpPr/>
              <p:nvPr/>
            </p:nvSpPr>
            <p:spPr>
              <a:xfrm>
                <a:off x="1104000" y="4274250"/>
                <a:ext cx="50725" cy="298525"/>
              </a:xfrm>
              <a:custGeom>
                <a:avLst/>
                <a:gdLst/>
                <a:ahLst/>
                <a:cxnLst/>
                <a:rect l="l" t="t" r="r" b="b"/>
                <a:pathLst>
                  <a:path w="2029" h="11941" extrusionOk="0">
                    <a:moveTo>
                      <a:pt x="0" y="0"/>
                    </a:moveTo>
                    <a:lnTo>
                      <a:pt x="0" y="11940"/>
                    </a:lnTo>
                    <a:lnTo>
                      <a:pt x="2029" y="1194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444;p60">
                <a:extLst>
                  <a:ext uri="{FF2B5EF4-FFF2-40B4-BE49-F238E27FC236}">
                    <a16:creationId xmlns:a16="http://schemas.microsoft.com/office/drawing/2014/main" id="{E6EC8FAE-3230-C2D1-AFA3-BD8B8611E0E8}"/>
                  </a:ext>
                </a:extLst>
              </p:cNvPr>
              <p:cNvSpPr/>
              <p:nvPr/>
            </p:nvSpPr>
            <p:spPr>
              <a:xfrm>
                <a:off x="1757350" y="4274250"/>
                <a:ext cx="50750" cy="2985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1941" extrusionOk="0">
                    <a:moveTo>
                      <a:pt x="1" y="0"/>
                    </a:moveTo>
                    <a:lnTo>
                      <a:pt x="1" y="11940"/>
                    </a:lnTo>
                    <a:lnTo>
                      <a:pt x="2029" y="11940"/>
                    </a:lnTo>
                    <a:lnTo>
                      <a:pt x="20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445;p60">
                <a:extLst>
                  <a:ext uri="{FF2B5EF4-FFF2-40B4-BE49-F238E27FC236}">
                    <a16:creationId xmlns:a16="http://schemas.microsoft.com/office/drawing/2014/main" id="{BA86A57C-5B49-D810-6DD5-231B9830C9A7}"/>
                  </a:ext>
                </a:extLst>
              </p:cNvPr>
              <p:cNvSpPr/>
              <p:nvPr/>
            </p:nvSpPr>
            <p:spPr>
              <a:xfrm>
                <a:off x="1072100" y="3213450"/>
                <a:ext cx="767900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30716" h="1728" extrusionOk="0">
                    <a:moveTo>
                      <a:pt x="0" y="1"/>
                    </a:moveTo>
                    <a:lnTo>
                      <a:pt x="0" y="1727"/>
                    </a:lnTo>
                    <a:lnTo>
                      <a:pt x="30716" y="1727"/>
                    </a:lnTo>
                    <a:lnTo>
                      <a:pt x="30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446;p60">
                <a:extLst>
                  <a:ext uri="{FF2B5EF4-FFF2-40B4-BE49-F238E27FC236}">
                    <a16:creationId xmlns:a16="http://schemas.microsoft.com/office/drawing/2014/main" id="{8F4EFC9F-766C-C890-19B6-E72D4BBD30C2}"/>
                  </a:ext>
                </a:extLst>
              </p:cNvPr>
              <p:cNvSpPr/>
              <p:nvPr/>
            </p:nvSpPr>
            <p:spPr>
              <a:xfrm>
                <a:off x="1154700" y="3320500"/>
                <a:ext cx="602675" cy="279750"/>
              </a:xfrm>
              <a:custGeom>
                <a:avLst/>
                <a:gdLst/>
                <a:ahLst/>
                <a:cxnLst/>
                <a:rect l="l" t="t" r="r" b="b"/>
                <a:pathLst>
                  <a:path w="24107" h="11190" extrusionOk="0">
                    <a:moveTo>
                      <a:pt x="954" y="1"/>
                    </a:moveTo>
                    <a:cubicBezTo>
                      <a:pt x="427" y="1"/>
                      <a:pt x="1" y="427"/>
                      <a:pt x="1" y="954"/>
                    </a:cubicBezTo>
                    <a:lnTo>
                      <a:pt x="1" y="10237"/>
                    </a:lnTo>
                    <a:cubicBezTo>
                      <a:pt x="1" y="10763"/>
                      <a:pt x="427" y="11190"/>
                      <a:pt x="954" y="11190"/>
                    </a:cubicBezTo>
                    <a:lnTo>
                      <a:pt x="23154" y="11190"/>
                    </a:lnTo>
                    <a:cubicBezTo>
                      <a:pt x="23680" y="11190"/>
                      <a:pt x="24107" y="10763"/>
                      <a:pt x="24107" y="10237"/>
                    </a:cubicBezTo>
                    <a:lnTo>
                      <a:pt x="24107" y="954"/>
                    </a:lnTo>
                    <a:cubicBezTo>
                      <a:pt x="24107" y="427"/>
                      <a:pt x="23680" y="1"/>
                      <a:pt x="23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447;p60">
                <a:extLst>
                  <a:ext uri="{FF2B5EF4-FFF2-40B4-BE49-F238E27FC236}">
                    <a16:creationId xmlns:a16="http://schemas.microsoft.com/office/drawing/2014/main" id="{B625FE1F-48F4-0658-0C8D-BFF61621037E}"/>
                  </a:ext>
                </a:extLst>
              </p:cNvPr>
              <p:cNvSpPr/>
              <p:nvPr/>
            </p:nvSpPr>
            <p:spPr>
              <a:xfrm>
                <a:off x="1205375" y="3361775"/>
                <a:ext cx="127700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1427" extrusionOk="0">
                    <a:moveTo>
                      <a:pt x="1" y="1"/>
                    </a:moveTo>
                    <a:lnTo>
                      <a:pt x="1" y="1427"/>
                    </a:lnTo>
                    <a:lnTo>
                      <a:pt x="5108" y="142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448;p60">
                <a:extLst>
                  <a:ext uri="{FF2B5EF4-FFF2-40B4-BE49-F238E27FC236}">
                    <a16:creationId xmlns:a16="http://schemas.microsoft.com/office/drawing/2014/main" id="{251EB94C-E2BB-ACB3-1F01-D2C69F750F58}"/>
                  </a:ext>
                </a:extLst>
              </p:cNvPr>
              <p:cNvSpPr/>
              <p:nvPr/>
            </p:nvSpPr>
            <p:spPr>
              <a:xfrm>
                <a:off x="1205375" y="3417475"/>
                <a:ext cx="12770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1428" extrusionOk="0">
                    <a:moveTo>
                      <a:pt x="1" y="1"/>
                    </a:moveTo>
                    <a:lnTo>
                      <a:pt x="1" y="1428"/>
                    </a:lnTo>
                    <a:lnTo>
                      <a:pt x="5108" y="1428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449;p60">
                <a:extLst>
                  <a:ext uri="{FF2B5EF4-FFF2-40B4-BE49-F238E27FC236}">
                    <a16:creationId xmlns:a16="http://schemas.microsoft.com/office/drawing/2014/main" id="{EFBB4BB0-8934-41DD-14F2-4F16169AF099}"/>
                  </a:ext>
                </a:extLst>
              </p:cNvPr>
              <p:cNvSpPr/>
              <p:nvPr/>
            </p:nvSpPr>
            <p:spPr>
              <a:xfrm>
                <a:off x="1205375" y="3473175"/>
                <a:ext cx="12770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1428" extrusionOk="0">
                    <a:moveTo>
                      <a:pt x="1" y="0"/>
                    </a:moveTo>
                    <a:lnTo>
                      <a:pt x="1" y="1428"/>
                    </a:lnTo>
                    <a:lnTo>
                      <a:pt x="5108" y="1428"/>
                    </a:lnTo>
                    <a:lnTo>
                      <a:pt x="5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450;p60">
                <a:extLst>
                  <a:ext uri="{FF2B5EF4-FFF2-40B4-BE49-F238E27FC236}">
                    <a16:creationId xmlns:a16="http://schemas.microsoft.com/office/drawing/2014/main" id="{5DB5B075-E7CD-D8C0-9F99-83DF8D93D712}"/>
                  </a:ext>
                </a:extLst>
              </p:cNvPr>
              <p:cNvSpPr/>
              <p:nvPr/>
            </p:nvSpPr>
            <p:spPr>
              <a:xfrm>
                <a:off x="1205375" y="3528875"/>
                <a:ext cx="127700" cy="35700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1428" extrusionOk="0">
                    <a:moveTo>
                      <a:pt x="1" y="0"/>
                    </a:moveTo>
                    <a:lnTo>
                      <a:pt x="1" y="1428"/>
                    </a:lnTo>
                    <a:lnTo>
                      <a:pt x="5108" y="1428"/>
                    </a:lnTo>
                    <a:lnTo>
                      <a:pt x="51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451;p60">
                <a:extLst>
                  <a:ext uri="{FF2B5EF4-FFF2-40B4-BE49-F238E27FC236}">
                    <a16:creationId xmlns:a16="http://schemas.microsoft.com/office/drawing/2014/main" id="{1353500B-BE8E-0938-286A-E102AEFE8141}"/>
                  </a:ext>
                </a:extLst>
              </p:cNvPr>
              <p:cNvSpPr/>
              <p:nvPr/>
            </p:nvSpPr>
            <p:spPr>
              <a:xfrm>
                <a:off x="1419400" y="3368275"/>
                <a:ext cx="298575" cy="165400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6616" extrusionOk="0">
                    <a:moveTo>
                      <a:pt x="1" y="0"/>
                    </a:moveTo>
                    <a:lnTo>
                      <a:pt x="1" y="6615"/>
                    </a:lnTo>
                    <a:lnTo>
                      <a:pt x="11942" y="6615"/>
                    </a:lnTo>
                    <a:lnTo>
                      <a:pt x="11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452;p60">
                <a:extLst>
                  <a:ext uri="{FF2B5EF4-FFF2-40B4-BE49-F238E27FC236}">
                    <a16:creationId xmlns:a16="http://schemas.microsoft.com/office/drawing/2014/main" id="{5E4A4009-50A3-250A-6CC8-5B288F181A99}"/>
                  </a:ext>
                </a:extLst>
              </p:cNvPr>
              <p:cNvSpPr/>
              <p:nvPr/>
            </p:nvSpPr>
            <p:spPr>
              <a:xfrm>
                <a:off x="1419400" y="3390200"/>
                <a:ext cx="298575" cy="115125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4605" extrusionOk="0">
                    <a:moveTo>
                      <a:pt x="1672" y="1"/>
                    </a:moveTo>
                    <a:lnTo>
                      <a:pt x="737" y="2818"/>
                    </a:lnTo>
                    <a:lnTo>
                      <a:pt x="1" y="2818"/>
                    </a:lnTo>
                    <a:lnTo>
                      <a:pt x="1" y="3074"/>
                    </a:lnTo>
                    <a:lnTo>
                      <a:pt x="922" y="3074"/>
                    </a:lnTo>
                    <a:lnTo>
                      <a:pt x="1499" y="1339"/>
                    </a:lnTo>
                    <a:lnTo>
                      <a:pt x="1709" y="4604"/>
                    </a:lnTo>
                    <a:lnTo>
                      <a:pt x="2650" y="3074"/>
                    </a:lnTo>
                    <a:lnTo>
                      <a:pt x="3759" y="3074"/>
                    </a:lnTo>
                    <a:lnTo>
                      <a:pt x="4334" y="1339"/>
                    </a:lnTo>
                    <a:lnTo>
                      <a:pt x="4543" y="4604"/>
                    </a:lnTo>
                    <a:lnTo>
                      <a:pt x="5485" y="3074"/>
                    </a:lnTo>
                    <a:lnTo>
                      <a:pt x="6593" y="3074"/>
                    </a:lnTo>
                    <a:lnTo>
                      <a:pt x="7169" y="1339"/>
                    </a:lnTo>
                    <a:lnTo>
                      <a:pt x="7380" y="4604"/>
                    </a:lnTo>
                    <a:lnTo>
                      <a:pt x="8321" y="3074"/>
                    </a:lnTo>
                    <a:lnTo>
                      <a:pt x="9428" y="3074"/>
                    </a:lnTo>
                    <a:lnTo>
                      <a:pt x="10003" y="1339"/>
                    </a:lnTo>
                    <a:lnTo>
                      <a:pt x="10214" y="4604"/>
                    </a:lnTo>
                    <a:lnTo>
                      <a:pt x="11180" y="3035"/>
                    </a:lnTo>
                    <a:lnTo>
                      <a:pt x="11942" y="3065"/>
                    </a:lnTo>
                    <a:lnTo>
                      <a:pt x="11942" y="2807"/>
                    </a:lnTo>
                    <a:lnTo>
                      <a:pt x="11039" y="2772"/>
                    </a:lnTo>
                    <a:lnTo>
                      <a:pt x="10418" y="3780"/>
                    </a:lnTo>
                    <a:lnTo>
                      <a:pt x="10176" y="1"/>
                    </a:lnTo>
                    <a:lnTo>
                      <a:pt x="9244" y="2811"/>
                    </a:lnTo>
                    <a:lnTo>
                      <a:pt x="8204" y="2772"/>
                    </a:lnTo>
                    <a:lnTo>
                      <a:pt x="7583" y="3780"/>
                    </a:lnTo>
                    <a:lnTo>
                      <a:pt x="7341" y="1"/>
                    </a:lnTo>
                    <a:lnTo>
                      <a:pt x="6409" y="2811"/>
                    </a:lnTo>
                    <a:lnTo>
                      <a:pt x="5370" y="2772"/>
                    </a:lnTo>
                    <a:lnTo>
                      <a:pt x="4749" y="3780"/>
                    </a:lnTo>
                    <a:lnTo>
                      <a:pt x="4506" y="1"/>
                    </a:lnTo>
                    <a:lnTo>
                      <a:pt x="3575" y="2811"/>
                    </a:lnTo>
                    <a:lnTo>
                      <a:pt x="2535" y="2772"/>
                    </a:lnTo>
                    <a:lnTo>
                      <a:pt x="1914" y="3780"/>
                    </a:lnTo>
                    <a:lnTo>
                      <a:pt x="16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453;p60">
                <a:extLst>
                  <a:ext uri="{FF2B5EF4-FFF2-40B4-BE49-F238E27FC236}">
                    <a16:creationId xmlns:a16="http://schemas.microsoft.com/office/drawing/2014/main" id="{C03377FE-B2DC-82CB-C17B-08073E32DB61}"/>
                  </a:ext>
                </a:extLst>
              </p:cNvPr>
              <p:cNvSpPr/>
              <p:nvPr/>
            </p:nvSpPr>
            <p:spPr>
              <a:xfrm>
                <a:off x="1104000" y="3643400"/>
                <a:ext cx="704100" cy="9425"/>
              </a:xfrm>
              <a:custGeom>
                <a:avLst/>
                <a:gdLst/>
                <a:ahLst/>
                <a:cxnLst/>
                <a:rect l="l" t="t" r="r" b="b"/>
                <a:pathLst>
                  <a:path w="28164" h="377" extrusionOk="0">
                    <a:moveTo>
                      <a:pt x="0" y="0"/>
                    </a:moveTo>
                    <a:lnTo>
                      <a:pt x="0" y="376"/>
                    </a:lnTo>
                    <a:lnTo>
                      <a:pt x="28163" y="376"/>
                    </a:lnTo>
                    <a:lnTo>
                      <a:pt x="281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54;p60">
                <a:extLst>
                  <a:ext uri="{FF2B5EF4-FFF2-40B4-BE49-F238E27FC236}">
                    <a16:creationId xmlns:a16="http://schemas.microsoft.com/office/drawing/2014/main" id="{95CC0111-A4B5-8C6F-330D-0CEA78EFCD34}"/>
                  </a:ext>
                </a:extLst>
              </p:cNvPr>
              <p:cNvSpPr/>
              <p:nvPr/>
            </p:nvSpPr>
            <p:spPr>
              <a:xfrm>
                <a:off x="1104000" y="4024550"/>
                <a:ext cx="704100" cy="9375"/>
              </a:xfrm>
              <a:custGeom>
                <a:avLst/>
                <a:gdLst/>
                <a:ahLst/>
                <a:cxnLst/>
                <a:rect l="l" t="t" r="r" b="b"/>
                <a:pathLst>
                  <a:path w="28164" h="375" extrusionOk="0">
                    <a:moveTo>
                      <a:pt x="0" y="0"/>
                    </a:moveTo>
                    <a:lnTo>
                      <a:pt x="0" y="375"/>
                    </a:lnTo>
                    <a:lnTo>
                      <a:pt x="28163" y="375"/>
                    </a:lnTo>
                    <a:lnTo>
                      <a:pt x="281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55;p60">
                <a:extLst>
                  <a:ext uri="{FF2B5EF4-FFF2-40B4-BE49-F238E27FC236}">
                    <a16:creationId xmlns:a16="http://schemas.microsoft.com/office/drawing/2014/main" id="{27852ABA-34E2-A9D7-7B94-CD56C88DCD8C}"/>
                  </a:ext>
                </a:extLst>
              </p:cNvPr>
              <p:cNvSpPr/>
              <p:nvPr/>
            </p:nvSpPr>
            <p:spPr>
              <a:xfrm>
                <a:off x="1104000" y="3690325"/>
                <a:ext cx="473150" cy="284450"/>
              </a:xfrm>
              <a:custGeom>
                <a:avLst/>
                <a:gdLst/>
                <a:ahLst/>
                <a:cxnLst/>
                <a:rect l="l" t="t" r="r" b="b"/>
                <a:pathLst>
                  <a:path w="18926" h="11378" extrusionOk="0">
                    <a:moveTo>
                      <a:pt x="0" y="1"/>
                    </a:moveTo>
                    <a:lnTo>
                      <a:pt x="0" y="11378"/>
                    </a:lnTo>
                    <a:lnTo>
                      <a:pt x="18926" y="11378"/>
                    </a:lnTo>
                    <a:lnTo>
                      <a:pt x="189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56;p60">
                <a:extLst>
                  <a:ext uri="{FF2B5EF4-FFF2-40B4-BE49-F238E27FC236}">
                    <a16:creationId xmlns:a16="http://schemas.microsoft.com/office/drawing/2014/main" id="{4B19C0D9-654E-1BF8-D939-31CB596E6CB6}"/>
                  </a:ext>
                </a:extLst>
              </p:cNvPr>
              <p:cNvSpPr/>
              <p:nvPr/>
            </p:nvSpPr>
            <p:spPr>
              <a:xfrm>
                <a:off x="1340575" y="3703475"/>
                <a:ext cx="165225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609" h="2479" extrusionOk="0">
                    <a:moveTo>
                      <a:pt x="20" y="0"/>
                    </a:moveTo>
                    <a:cubicBezTo>
                      <a:pt x="9" y="0"/>
                      <a:pt x="0" y="10"/>
                      <a:pt x="0" y="22"/>
                    </a:cubicBezTo>
                    <a:lnTo>
                      <a:pt x="0" y="2459"/>
                    </a:lnTo>
                    <a:cubicBezTo>
                      <a:pt x="0" y="2470"/>
                      <a:pt x="9" y="2479"/>
                      <a:pt x="20" y="2479"/>
                    </a:cubicBezTo>
                    <a:lnTo>
                      <a:pt x="6588" y="2479"/>
                    </a:lnTo>
                    <a:cubicBezTo>
                      <a:pt x="6600" y="2479"/>
                      <a:pt x="6608" y="2470"/>
                      <a:pt x="6608" y="2459"/>
                    </a:cubicBezTo>
                    <a:lnTo>
                      <a:pt x="6608" y="22"/>
                    </a:lnTo>
                    <a:cubicBezTo>
                      <a:pt x="6608" y="10"/>
                      <a:pt x="6600" y="0"/>
                      <a:pt x="6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57;p60">
                <a:extLst>
                  <a:ext uri="{FF2B5EF4-FFF2-40B4-BE49-F238E27FC236}">
                    <a16:creationId xmlns:a16="http://schemas.microsoft.com/office/drawing/2014/main" id="{A5565254-9353-405B-56F5-5ACB9D6CD5DA}"/>
                  </a:ext>
                </a:extLst>
              </p:cNvPr>
              <p:cNvSpPr/>
              <p:nvPr/>
            </p:nvSpPr>
            <p:spPr>
              <a:xfrm>
                <a:off x="1362150" y="3711900"/>
                <a:ext cx="1258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5033" h="1392" extrusionOk="0">
                    <a:moveTo>
                      <a:pt x="0" y="1"/>
                    </a:moveTo>
                    <a:lnTo>
                      <a:pt x="0" y="227"/>
                    </a:lnTo>
                    <a:lnTo>
                      <a:pt x="4808" y="227"/>
                    </a:lnTo>
                    <a:lnTo>
                      <a:pt x="4808" y="1391"/>
                    </a:lnTo>
                    <a:lnTo>
                      <a:pt x="5033" y="1391"/>
                    </a:lnTo>
                    <a:lnTo>
                      <a:pt x="5033" y="1"/>
                    </a:lnTo>
                    <a:close/>
                  </a:path>
                </a:pathLst>
              </a:custGeom>
              <a:solidFill>
                <a:srgbClr val="DB6960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58;p60">
                <a:extLst>
                  <a:ext uri="{FF2B5EF4-FFF2-40B4-BE49-F238E27FC236}">
                    <a16:creationId xmlns:a16="http://schemas.microsoft.com/office/drawing/2014/main" id="{AD8BB9EA-6459-4FC5-7A40-8530BE454D8A}"/>
                  </a:ext>
                </a:extLst>
              </p:cNvPr>
              <p:cNvSpPr/>
              <p:nvPr/>
            </p:nvSpPr>
            <p:spPr>
              <a:xfrm>
                <a:off x="1425025" y="3776700"/>
                <a:ext cx="120225" cy="197150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7886" extrusionOk="0">
                    <a:moveTo>
                      <a:pt x="1" y="0"/>
                    </a:moveTo>
                    <a:lnTo>
                      <a:pt x="1" y="7886"/>
                    </a:lnTo>
                    <a:lnTo>
                      <a:pt x="4808" y="7886"/>
                    </a:lnTo>
                    <a:lnTo>
                      <a:pt x="480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9;p60">
                <a:extLst>
                  <a:ext uri="{FF2B5EF4-FFF2-40B4-BE49-F238E27FC236}">
                    <a16:creationId xmlns:a16="http://schemas.microsoft.com/office/drawing/2014/main" id="{A07A079E-F6BA-124A-B1C7-8CC07B66C1F4}"/>
                  </a:ext>
                </a:extLst>
              </p:cNvPr>
              <p:cNvSpPr/>
              <p:nvPr/>
            </p:nvSpPr>
            <p:spPr>
              <a:xfrm>
                <a:off x="1425025" y="3735425"/>
                <a:ext cx="120225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4809" h="1652" extrusionOk="0">
                    <a:moveTo>
                      <a:pt x="602" y="0"/>
                    </a:moveTo>
                    <a:lnTo>
                      <a:pt x="1" y="1651"/>
                    </a:lnTo>
                    <a:lnTo>
                      <a:pt x="4808" y="1651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0;p60">
                <a:extLst>
                  <a:ext uri="{FF2B5EF4-FFF2-40B4-BE49-F238E27FC236}">
                    <a16:creationId xmlns:a16="http://schemas.microsoft.com/office/drawing/2014/main" id="{677C9315-D4F5-44AC-1BDE-D287FA502884}"/>
                  </a:ext>
                </a:extLst>
              </p:cNvPr>
              <p:cNvSpPr/>
              <p:nvPr/>
            </p:nvSpPr>
            <p:spPr>
              <a:xfrm>
                <a:off x="1432025" y="3735425"/>
                <a:ext cx="106250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4250" h="887" extrusionOk="0">
                    <a:moveTo>
                      <a:pt x="322" y="0"/>
                    </a:moveTo>
                    <a:lnTo>
                      <a:pt x="0" y="886"/>
                    </a:lnTo>
                    <a:lnTo>
                      <a:pt x="4249" y="886"/>
                    </a:lnTo>
                    <a:lnTo>
                      <a:pt x="3927" y="0"/>
                    </a:lnTo>
                    <a:close/>
                  </a:path>
                </a:pathLst>
              </a:custGeom>
              <a:solidFill>
                <a:srgbClr val="DB6960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61;p60">
                <a:extLst>
                  <a:ext uri="{FF2B5EF4-FFF2-40B4-BE49-F238E27FC236}">
                    <a16:creationId xmlns:a16="http://schemas.microsoft.com/office/drawing/2014/main" id="{6B815BC2-846F-F86E-35F2-77B2B0D505C6}"/>
                  </a:ext>
                </a:extLst>
              </p:cNvPr>
              <p:cNvSpPr/>
              <p:nvPr/>
            </p:nvSpPr>
            <p:spPr>
              <a:xfrm>
                <a:off x="1149050" y="3703475"/>
                <a:ext cx="16525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6610" h="2479" extrusionOk="0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lnTo>
                      <a:pt x="0" y="2459"/>
                    </a:lnTo>
                    <a:cubicBezTo>
                      <a:pt x="0" y="2470"/>
                      <a:pt x="10" y="2479"/>
                      <a:pt x="22" y="2479"/>
                    </a:cubicBezTo>
                    <a:lnTo>
                      <a:pt x="6590" y="2479"/>
                    </a:lnTo>
                    <a:cubicBezTo>
                      <a:pt x="6600" y="2479"/>
                      <a:pt x="6610" y="2470"/>
                      <a:pt x="6610" y="2459"/>
                    </a:cubicBezTo>
                    <a:lnTo>
                      <a:pt x="6610" y="22"/>
                    </a:lnTo>
                    <a:cubicBezTo>
                      <a:pt x="6610" y="10"/>
                      <a:pt x="6600" y="0"/>
                      <a:pt x="6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62;p60">
                <a:extLst>
                  <a:ext uri="{FF2B5EF4-FFF2-40B4-BE49-F238E27FC236}">
                    <a16:creationId xmlns:a16="http://schemas.microsoft.com/office/drawing/2014/main" id="{A665AB13-27E0-E381-2AC8-FBD0AA307E7E}"/>
                  </a:ext>
                </a:extLst>
              </p:cNvPr>
              <p:cNvSpPr/>
              <p:nvPr/>
            </p:nvSpPr>
            <p:spPr>
              <a:xfrm>
                <a:off x="1167850" y="3711900"/>
                <a:ext cx="1361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1392" extrusionOk="0">
                    <a:moveTo>
                      <a:pt x="0" y="1"/>
                    </a:moveTo>
                    <a:lnTo>
                      <a:pt x="0" y="227"/>
                    </a:lnTo>
                    <a:lnTo>
                      <a:pt x="5220" y="227"/>
                    </a:lnTo>
                    <a:lnTo>
                      <a:pt x="5220" y="1391"/>
                    </a:lnTo>
                    <a:lnTo>
                      <a:pt x="5445" y="1391"/>
                    </a:lnTo>
                    <a:lnTo>
                      <a:pt x="5445" y="1"/>
                    </a:lnTo>
                    <a:close/>
                  </a:path>
                </a:pathLst>
              </a:custGeom>
              <a:solidFill>
                <a:srgbClr val="DB6960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63;p60">
                <a:extLst>
                  <a:ext uri="{FF2B5EF4-FFF2-40B4-BE49-F238E27FC236}">
                    <a16:creationId xmlns:a16="http://schemas.microsoft.com/office/drawing/2014/main" id="{615209D0-B344-2DBB-CFF4-D1350B94075A}"/>
                  </a:ext>
                </a:extLst>
              </p:cNvPr>
              <p:cNvSpPr/>
              <p:nvPr/>
            </p:nvSpPr>
            <p:spPr>
              <a:xfrm>
                <a:off x="1241075" y="3776700"/>
                <a:ext cx="120175" cy="197150"/>
              </a:xfrm>
              <a:custGeom>
                <a:avLst/>
                <a:gdLst/>
                <a:ahLst/>
                <a:cxnLst/>
                <a:rect l="l" t="t" r="r" b="b"/>
                <a:pathLst>
                  <a:path w="4807" h="7886" extrusionOk="0">
                    <a:moveTo>
                      <a:pt x="0" y="0"/>
                    </a:moveTo>
                    <a:lnTo>
                      <a:pt x="0" y="7886"/>
                    </a:lnTo>
                    <a:lnTo>
                      <a:pt x="4806" y="7886"/>
                    </a:lnTo>
                    <a:lnTo>
                      <a:pt x="48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464;p60">
                <a:extLst>
                  <a:ext uri="{FF2B5EF4-FFF2-40B4-BE49-F238E27FC236}">
                    <a16:creationId xmlns:a16="http://schemas.microsoft.com/office/drawing/2014/main" id="{00F0B374-E896-A7FE-0FCC-CB87771979D2}"/>
                  </a:ext>
                </a:extLst>
              </p:cNvPr>
              <p:cNvSpPr/>
              <p:nvPr/>
            </p:nvSpPr>
            <p:spPr>
              <a:xfrm>
                <a:off x="1241075" y="3735425"/>
                <a:ext cx="120175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4807" h="1652" extrusionOk="0">
                    <a:moveTo>
                      <a:pt x="601" y="0"/>
                    </a:moveTo>
                    <a:lnTo>
                      <a:pt x="0" y="1651"/>
                    </a:lnTo>
                    <a:lnTo>
                      <a:pt x="4806" y="1651"/>
                    </a:lnTo>
                    <a:lnTo>
                      <a:pt x="4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465;p60">
                <a:extLst>
                  <a:ext uri="{FF2B5EF4-FFF2-40B4-BE49-F238E27FC236}">
                    <a16:creationId xmlns:a16="http://schemas.microsoft.com/office/drawing/2014/main" id="{5580FFF4-8242-B284-FF6C-00583B249420}"/>
                  </a:ext>
                </a:extLst>
              </p:cNvPr>
              <p:cNvSpPr/>
              <p:nvPr/>
            </p:nvSpPr>
            <p:spPr>
              <a:xfrm>
                <a:off x="1248000" y="3735425"/>
                <a:ext cx="106300" cy="22175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887" extrusionOk="0">
                    <a:moveTo>
                      <a:pt x="324" y="0"/>
                    </a:moveTo>
                    <a:lnTo>
                      <a:pt x="1" y="886"/>
                    </a:lnTo>
                    <a:lnTo>
                      <a:pt x="4252" y="886"/>
                    </a:lnTo>
                    <a:lnTo>
                      <a:pt x="3928" y="0"/>
                    </a:lnTo>
                    <a:close/>
                  </a:path>
                </a:pathLst>
              </a:custGeom>
              <a:solidFill>
                <a:srgbClr val="DB6960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466;p60">
                <a:extLst>
                  <a:ext uri="{FF2B5EF4-FFF2-40B4-BE49-F238E27FC236}">
                    <a16:creationId xmlns:a16="http://schemas.microsoft.com/office/drawing/2014/main" id="{7A74A57D-43C3-058B-71BA-100D97BEDE13}"/>
                  </a:ext>
                </a:extLst>
              </p:cNvPr>
              <p:cNvSpPr/>
              <p:nvPr/>
            </p:nvSpPr>
            <p:spPr>
              <a:xfrm>
                <a:off x="1605300" y="3690325"/>
                <a:ext cx="182150" cy="284450"/>
              </a:xfrm>
              <a:custGeom>
                <a:avLst/>
                <a:gdLst/>
                <a:ahLst/>
                <a:cxnLst/>
                <a:rect l="l" t="t" r="r" b="b"/>
                <a:pathLst>
                  <a:path w="7286" h="11378" extrusionOk="0">
                    <a:moveTo>
                      <a:pt x="0" y="1"/>
                    </a:moveTo>
                    <a:lnTo>
                      <a:pt x="0" y="11378"/>
                    </a:lnTo>
                    <a:lnTo>
                      <a:pt x="7285" y="11378"/>
                    </a:lnTo>
                    <a:lnTo>
                      <a:pt x="728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467;p60">
                <a:extLst>
                  <a:ext uri="{FF2B5EF4-FFF2-40B4-BE49-F238E27FC236}">
                    <a16:creationId xmlns:a16="http://schemas.microsoft.com/office/drawing/2014/main" id="{81C7E789-E05E-7009-94F7-046BD1C1406F}"/>
                  </a:ext>
                </a:extLst>
              </p:cNvPr>
              <p:cNvSpPr/>
              <p:nvPr/>
            </p:nvSpPr>
            <p:spPr>
              <a:xfrm>
                <a:off x="1621250" y="3711900"/>
                <a:ext cx="338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4" extrusionOk="0">
                    <a:moveTo>
                      <a:pt x="1" y="1"/>
                    </a:moveTo>
                    <a:lnTo>
                      <a:pt x="1" y="753"/>
                    </a:lnTo>
                    <a:lnTo>
                      <a:pt x="1352" y="753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468;p60">
                <a:extLst>
                  <a:ext uri="{FF2B5EF4-FFF2-40B4-BE49-F238E27FC236}">
                    <a16:creationId xmlns:a16="http://schemas.microsoft.com/office/drawing/2014/main" id="{C5D98FAA-FA82-4A3F-E498-9173B368F09A}"/>
                  </a:ext>
                </a:extLst>
              </p:cNvPr>
              <p:cNvSpPr/>
              <p:nvPr/>
            </p:nvSpPr>
            <p:spPr>
              <a:xfrm>
                <a:off x="1621250" y="3743850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2" y="751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469;p60">
                <a:extLst>
                  <a:ext uri="{FF2B5EF4-FFF2-40B4-BE49-F238E27FC236}">
                    <a16:creationId xmlns:a16="http://schemas.microsoft.com/office/drawing/2014/main" id="{C6181464-142F-7018-5363-FCB4B014BCD2}"/>
                  </a:ext>
                </a:extLst>
              </p:cNvPr>
              <p:cNvSpPr/>
              <p:nvPr/>
            </p:nvSpPr>
            <p:spPr>
              <a:xfrm>
                <a:off x="1621250" y="3775775"/>
                <a:ext cx="338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1" extrusionOk="0">
                    <a:moveTo>
                      <a:pt x="1" y="0"/>
                    </a:moveTo>
                    <a:lnTo>
                      <a:pt x="1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470;p60">
                <a:extLst>
                  <a:ext uri="{FF2B5EF4-FFF2-40B4-BE49-F238E27FC236}">
                    <a16:creationId xmlns:a16="http://schemas.microsoft.com/office/drawing/2014/main" id="{EB873C16-F55C-0258-791F-8412B912E5C4}"/>
                  </a:ext>
                </a:extLst>
              </p:cNvPr>
              <p:cNvSpPr/>
              <p:nvPr/>
            </p:nvSpPr>
            <p:spPr>
              <a:xfrm>
                <a:off x="1621250" y="3807675"/>
                <a:ext cx="338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3" extrusionOk="0">
                    <a:moveTo>
                      <a:pt x="1" y="0"/>
                    </a:moveTo>
                    <a:lnTo>
                      <a:pt x="1" y="752"/>
                    </a:lnTo>
                    <a:lnTo>
                      <a:pt x="1352" y="752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471;p60">
                <a:extLst>
                  <a:ext uri="{FF2B5EF4-FFF2-40B4-BE49-F238E27FC236}">
                    <a16:creationId xmlns:a16="http://schemas.microsoft.com/office/drawing/2014/main" id="{56423C6E-8AEF-9610-FA77-C5D87BB320ED}"/>
                  </a:ext>
                </a:extLst>
              </p:cNvPr>
              <p:cNvSpPr/>
              <p:nvPr/>
            </p:nvSpPr>
            <p:spPr>
              <a:xfrm>
                <a:off x="1621250" y="3839625"/>
                <a:ext cx="338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1" extrusionOk="0">
                    <a:moveTo>
                      <a:pt x="1" y="0"/>
                    </a:moveTo>
                    <a:lnTo>
                      <a:pt x="1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472;p60">
                <a:extLst>
                  <a:ext uri="{FF2B5EF4-FFF2-40B4-BE49-F238E27FC236}">
                    <a16:creationId xmlns:a16="http://schemas.microsoft.com/office/drawing/2014/main" id="{6A56DC9E-D193-01E8-423B-EEC9FC888BBC}"/>
                  </a:ext>
                </a:extLst>
              </p:cNvPr>
              <p:cNvSpPr/>
              <p:nvPr/>
            </p:nvSpPr>
            <p:spPr>
              <a:xfrm>
                <a:off x="1621250" y="3871525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1" y="0"/>
                    </a:moveTo>
                    <a:lnTo>
                      <a:pt x="1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473;p60">
                <a:extLst>
                  <a:ext uri="{FF2B5EF4-FFF2-40B4-BE49-F238E27FC236}">
                    <a16:creationId xmlns:a16="http://schemas.microsoft.com/office/drawing/2014/main" id="{013C06B8-F3E0-730D-27CF-DCD880091CD8}"/>
                  </a:ext>
                </a:extLst>
              </p:cNvPr>
              <p:cNvSpPr/>
              <p:nvPr/>
            </p:nvSpPr>
            <p:spPr>
              <a:xfrm>
                <a:off x="1621250" y="3903425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2" y="751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474;p60">
                <a:extLst>
                  <a:ext uri="{FF2B5EF4-FFF2-40B4-BE49-F238E27FC236}">
                    <a16:creationId xmlns:a16="http://schemas.microsoft.com/office/drawing/2014/main" id="{E9534D04-1DAE-B2DA-E01B-BFE34CA1CEA2}"/>
                  </a:ext>
                </a:extLst>
              </p:cNvPr>
              <p:cNvSpPr/>
              <p:nvPr/>
            </p:nvSpPr>
            <p:spPr>
              <a:xfrm>
                <a:off x="1621250" y="3935325"/>
                <a:ext cx="33825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4" extrusionOk="0">
                    <a:moveTo>
                      <a:pt x="1" y="1"/>
                    </a:moveTo>
                    <a:lnTo>
                      <a:pt x="1" y="753"/>
                    </a:lnTo>
                    <a:lnTo>
                      <a:pt x="1352" y="753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475;p60">
                <a:extLst>
                  <a:ext uri="{FF2B5EF4-FFF2-40B4-BE49-F238E27FC236}">
                    <a16:creationId xmlns:a16="http://schemas.microsoft.com/office/drawing/2014/main" id="{E08FDC2B-57AB-F608-AEC5-82E11B20DF1D}"/>
                  </a:ext>
                </a:extLst>
              </p:cNvPr>
              <p:cNvSpPr/>
              <p:nvPr/>
            </p:nvSpPr>
            <p:spPr>
              <a:xfrm>
                <a:off x="1679450" y="3711450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0" y="0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476;p60">
                <a:extLst>
                  <a:ext uri="{FF2B5EF4-FFF2-40B4-BE49-F238E27FC236}">
                    <a16:creationId xmlns:a16="http://schemas.microsoft.com/office/drawing/2014/main" id="{09FCE0DE-D436-80D5-1758-37C5F2698370}"/>
                  </a:ext>
                </a:extLst>
              </p:cNvPr>
              <p:cNvSpPr/>
              <p:nvPr/>
            </p:nvSpPr>
            <p:spPr>
              <a:xfrm>
                <a:off x="1679450" y="3743400"/>
                <a:ext cx="338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1" extrusionOk="0">
                    <a:moveTo>
                      <a:pt x="0" y="0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477;p60">
                <a:extLst>
                  <a:ext uri="{FF2B5EF4-FFF2-40B4-BE49-F238E27FC236}">
                    <a16:creationId xmlns:a16="http://schemas.microsoft.com/office/drawing/2014/main" id="{27E24C3E-0E4C-FB2D-1C3E-646BC8F67076}"/>
                  </a:ext>
                </a:extLst>
              </p:cNvPr>
              <p:cNvSpPr/>
              <p:nvPr/>
            </p:nvSpPr>
            <p:spPr>
              <a:xfrm>
                <a:off x="1679450" y="3775300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0" y="1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478;p60">
                <a:extLst>
                  <a:ext uri="{FF2B5EF4-FFF2-40B4-BE49-F238E27FC236}">
                    <a16:creationId xmlns:a16="http://schemas.microsoft.com/office/drawing/2014/main" id="{F4AF3FE4-731F-A4B9-FEA5-325E5D06B170}"/>
                  </a:ext>
                </a:extLst>
              </p:cNvPr>
              <p:cNvSpPr/>
              <p:nvPr/>
            </p:nvSpPr>
            <p:spPr>
              <a:xfrm>
                <a:off x="1679450" y="3807200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0" y="1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479;p60">
                <a:extLst>
                  <a:ext uri="{FF2B5EF4-FFF2-40B4-BE49-F238E27FC236}">
                    <a16:creationId xmlns:a16="http://schemas.microsoft.com/office/drawing/2014/main" id="{F2D88E18-0BF8-5A1E-026D-8FCB1C4CCA12}"/>
                  </a:ext>
                </a:extLst>
              </p:cNvPr>
              <p:cNvSpPr/>
              <p:nvPr/>
            </p:nvSpPr>
            <p:spPr>
              <a:xfrm>
                <a:off x="1679450" y="3839125"/>
                <a:ext cx="338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3" extrusionOk="0">
                    <a:moveTo>
                      <a:pt x="0" y="0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480;p60">
                <a:extLst>
                  <a:ext uri="{FF2B5EF4-FFF2-40B4-BE49-F238E27FC236}">
                    <a16:creationId xmlns:a16="http://schemas.microsoft.com/office/drawing/2014/main" id="{E156C42D-DB1B-49C3-9C56-BEE5387665F3}"/>
                  </a:ext>
                </a:extLst>
              </p:cNvPr>
              <p:cNvSpPr/>
              <p:nvPr/>
            </p:nvSpPr>
            <p:spPr>
              <a:xfrm>
                <a:off x="1679450" y="3871050"/>
                <a:ext cx="33825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2" extrusionOk="0">
                    <a:moveTo>
                      <a:pt x="0" y="1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481;p60">
                <a:extLst>
                  <a:ext uri="{FF2B5EF4-FFF2-40B4-BE49-F238E27FC236}">
                    <a16:creationId xmlns:a16="http://schemas.microsoft.com/office/drawing/2014/main" id="{6F462038-E3D3-1B11-D57A-14ECDAF89539}"/>
                  </a:ext>
                </a:extLst>
              </p:cNvPr>
              <p:cNvSpPr/>
              <p:nvPr/>
            </p:nvSpPr>
            <p:spPr>
              <a:xfrm>
                <a:off x="1679450" y="3902975"/>
                <a:ext cx="338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1" extrusionOk="0">
                    <a:moveTo>
                      <a:pt x="0" y="0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482;p60">
                <a:extLst>
                  <a:ext uri="{FF2B5EF4-FFF2-40B4-BE49-F238E27FC236}">
                    <a16:creationId xmlns:a16="http://schemas.microsoft.com/office/drawing/2014/main" id="{A0EB87F3-BB92-223A-DB0B-3A9F628A097C}"/>
                  </a:ext>
                </a:extLst>
              </p:cNvPr>
              <p:cNvSpPr/>
              <p:nvPr/>
            </p:nvSpPr>
            <p:spPr>
              <a:xfrm>
                <a:off x="1679450" y="3934875"/>
                <a:ext cx="33825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753" extrusionOk="0">
                    <a:moveTo>
                      <a:pt x="0" y="0"/>
                    </a:moveTo>
                    <a:lnTo>
                      <a:pt x="0" y="753"/>
                    </a:lnTo>
                    <a:lnTo>
                      <a:pt x="1352" y="753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483;p60">
                <a:extLst>
                  <a:ext uri="{FF2B5EF4-FFF2-40B4-BE49-F238E27FC236}">
                    <a16:creationId xmlns:a16="http://schemas.microsoft.com/office/drawing/2014/main" id="{C40AAF7E-AAE0-12D5-2ACB-83D9D77A9D3A}"/>
                  </a:ext>
                </a:extLst>
              </p:cNvPr>
              <p:cNvSpPr/>
              <p:nvPr/>
            </p:nvSpPr>
            <p:spPr>
              <a:xfrm>
                <a:off x="1737675" y="3710975"/>
                <a:ext cx="33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2" extrusionOk="0">
                    <a:moveTo>
                      <a:pt x="0" y="1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484;p60">
                <a:extLst>
                  <a:ext uri="{FF2B5EF4-FFF2-40B4-BE49-F238E27FC236}">
                    <a16:creationId xmlns:a16="http://schemas.microsoft.com/office/drawing/2014/main" id="{7E82A70E-647A-FBC7-A1A5-80BD576C9D65}"/>
                  </a:ext>
                </a:extLst>
              </p:cNvPr>
              <p:cNvSpPr/>
              <p:nvPr/>
            </p:nvSpPr>
            <p:spPr>
              <a:xfrm>
                <a:off x="1737675" y="3742900"/>
                <a:ext cx="33800" cy="18825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3" extrusionOk="0">
                    <a:moveTo>
                      <a:pt x="0" y="0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485;p60">
                <a:extLst>
                  <a:ext uri="{FF2B5EF4-FFF2-40B4-BE49-F238E27FC236}">
                    <a16:creationId xmlns:a16="http://schemas.microsoft.com/office/drawing/2014/main" id="{2872513B-D0B8-33C4-8AA5-E667A7FCAB8F}"/>
                  </a:ext>
                </a:extLst>
              </p:cNvPr>
              <p:cNvSpPr/>
              <p:nvPr/>
            </p:nvSpPr>
            <p:spPr>
              <a:xfrm>
                <a:off x="1737675" y="3774825"/>
                <a:ext cx="33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2" extrusionOk="0">
                    <a:moveTo>
                      <a:pt x="0" y="1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486;p60">
                <a:extLst>
                  <a:ext uri="{FF2B5EF4-FFF2-40B4-BE49-F238E27FC236}">
                    <a16:creationId xmlns:a16="http://schemas.microsoft.com/office/drawing/2014/main" id="{5F8B516B-4E84-3DCA-3BAD-1B160C693C8C}"/>
                  </a:ext>
                </a:extLst>
              </p:cNvPr>
              <p:cNvSpPr/>
              <p:nvPr/>
            </p:nvSpPr>
            <p:spPr>
              <a:xfrm>
                <a:off x="1737675" y="3806750"/>
                <a:ext cx="3380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1" extrusionOk="0">
                    <a:moveTo>
                      <a:pt x="0" y="0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487;p60">
                <a:extLst>
                  <a:ext uri="{FF2B5EF4-FFF2-40B4-BE49-F238E27FC236}">
                    <a16:creationId xmlns:a16="http://schemas.microsoft.com/office/drawing/2014/main" id="{DD27EB24-1A90-560F-D7A4-3149865BCC0D}"/>
                  </a:ext>
                </a:extLst>
              </p:cNvPr>
              <p:cNvSpPr/>
              <p:nvPr/>
            </p:nvSpPr>
            <p:spPr>
              <a:xfrm>
                <a:off x="1737675" y="3838650"/>
                <a:ext cx="33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2" extrusionOk="0">
                    <a:moveTo>
                      <a:pt x="0" y="1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488;p60">
                <a:extLst>
                  <a:ext uri="{FF2B5EF4-FFF2-40B4-BE49-F238E27FC236}">
                    <a16:creationId xmlns:a16="http://schemas.microsoft.com/office/drawing/2014/main" id="{3E4AE7D1-44F0-D3AE-2209-6377CC1A4C7E}"/>
                  </a:ext>
                </a:extLst>
              </p:cNvPr>
              <p:cNvSpPr/>
              <p:nvPr/>
            </p:nvSpPr>
            <p:spPr>
              <a:xfrm>
                <a:off x="1737675" y="3870550"/>
                <a:ext cx="33800" cy="1885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4" extrusionOk="0">
                    <a:moveTo>
                      <a:pt x="0" y="1"/>
                    </a:moveTo>
                    <a:lnTo>
                      <a:pt x="0" y="753"/>
                    </a:lnTo>
                    <a:lnTo>
                      <a:pt x="1352" y="753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489;p60">
                <a:extLst>
                  <a:ext uri="{FF2B5EF4-FFF2-40B4-BE49-F238E27FC236}">
                    <a16:creationId xmlns:a16="http://schemas.microsoft.com/office/drawing/2014/main" id="{D91548F6-CB6C-DC7E-B1FD-9D573CADD19B}"/>
                  </a:ext>
                </a:extLst>
              </p:cNvPr>
              <p:cNvSpPr/>
              <p:nvPr/>
            </p:nvSpPr>
            <p:spPr>
              <a:xfrm>
                <a:off x="1737675" y="3902500"/>
                <a:ext cx="33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2" extrusionOk="0">
                    <a:moveTo>
                      <a:pt x="0" y="1"/>
                    </a:moveTo>
                    <a:lnTo>
                      <a:pt x="0" y="751"/>
                    </a:lnTo>
                    <a:lnTo>
                      <a:pt x="1352" y="751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490;p60">
                <a:extLst>
                  <a:ext uri="{FF2B5EF4-FFF2-40B4-BE49-F238E27FC236}">
                    <a16:creationId xmlns:a16="http://schemas.microsoft.com/office/drawing/2014/main" id="{B9398B50-13B3-E3DD-B07B-D037BD790FF9}"/>
                  </a:ext>
                </a:extLst>
              </p:cNvPr>
              <p:cNvSpPr/>
              <p:nvPr/>
            </p:nvSpPr>
            <p:spPr>
              <a:xfrm>
                <a:off x="1737675" y="3934400"/>
                <a:ext cx="33800" cy="1880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52" extrusionOk="0">
                    <a:moveTo>
                      <a:pt x="0" y="1"/>
                    </a:moveTo>
                    <a:lnTo>
                      <a:pt x="0" y="752"/>
                    </a:lnTo>
                    <a:lnTo>
                      <a:pt x="1352" y="752"/>
                    </a:lnTo>
                    <a:lnTo>
                      <a:pt x="13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491;p60">
                <a:extLst>
                  <a:ext uri="{FF2B5EF4-FFF2-40B4-BE49-F238E27FC236}">
                    <a16:creationId xmlns:a16="http://schemas.microsoft.com/office/drawing/2014/main" id="{D2AAFE0C-3580-05B2-49C8-8FDA77BE90F8}"/>
                  </a:ext>
                </a:extLst>
              </p:cNvPr>
              <p:cNvSpPr/>
              <p:nvPr/>
            </p:nvSpPr>
            <p:spPr>
              <a:xfrm>
                <a:off x="1154700" y="4088350"/>
                <a:ext cx="602675" cy="407450"/>
              </a:xfrm>
              <a:custGeom>
                <a:avLst/>
                <a:gdLst/>
                <a:ahLst/>
                <a:cxnLst/>
                <a:rect l="l" t="t" r="r" b="b"/>
                <a:pathLst>
                  <a:path w="24107" h="16298" extrusionOk="0">
                    <a:moveTo>
                      <a:pt x="1" y="1"/>
                    </a:moveTo>
                    <a:lnTo>
                      <a:pt x="1" y="16298"/>
                    </a:lnTo>
                    <a:lnTo>
                      <a:pt x="374" y="16298"/>
                    </a:lnTo>
                    <a:lnTo>
                      <a:pt x="374" y="377"/>
                    </a:lnTo>
                    <a:lnTo>
                      <a:pt x="23734" y="377"/>
                    </a:lnTo>
                    <a:lnTo>
                      <a:pt x="23734" y="16298"/>
                    </a:lnTo>
                    <a:lnTo>
                      <a:pt x="24107" y="16298"/>
                    </a:lnTo>
                    <a:lnTo>
                      <a:pt x="241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492;p60">
                <a:extLst>
                  <a:ext uri="{FF2B5EF4-FFF2-40B4-BE49-F238E27FC236}">
                    <a16:creationId xmlns:a16="http://schemas.microsoft.com/office/drawing/2014/main" id="{A7773798-04B8-653E-2A22-F28FF14985AB}"/>
                  </a:ext>
                </a:extLst>
              </p:cNvPr>
              <p:cNvSpPr/>
              <p:nvPr/>
            </p:nvSpPr>
            <p:spPr>
              <a:xfrm>
                <a:off x="1160325" y="4174725"/>
                <a:ext cx="59517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405" extrusionOk="0">
                    <a:moveTo>
                      <a:pt x="1" y="0"/>
                    </a:moveTo>
                    <a:lnTo>
                      <a:pt x="1" y="370"/>
                    </a:lnTo>
                    <a:lnTo>
                      <a:pt x="9875" y="1311"/>
                    </a:lnTo>
                    <a:cubicBezTo>
                      <a:pt x="10530" y="1373"/>
                      <a:pt x="11188" y="1404"/>
                      <a:pt x="11845" y="1404"/>
                    </a:cubicBezTo>
                    <a:cubicBezTo>
                      <a:pt x="12492" y="1404"/>
                      <a:pt x="13138" y="1374"/>
                      <a:pt x="13783" y="1313"/>
                    </a:cubicBezTo>
                    <a:lnTo>
                      <a:pt x="23806" y="370"/>
                    </a:lnTo>
                    <a:lnTo>
                      <a:pt x="238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493;p60">
                <a:extLst>
                  <a:ext uri="{FF2B5EF4-FFF2-40B4-BE49-F238E27FC236}">
                    <a16:creationId xmlns:a16="http://schemas.microsoft.com/office/drawing/2014/main" id="{75DD6E04-6FF2-FF7D-2C7C-CF3EDB4ABFDE}"/>
                  </a:ext>
                </a:extLst>
              </p:cNvPr>
              <p:cNvSpPr/>
              <p:nvPr/>
            </p:nvSpPr>
            <p:spPr>
              <a:xfrm>
                <a:off x="1160325" y="4354975"/>
                <a:ext cx="5951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406" extrusionOk="0">
                    <a:moveTo>
                      <a:pt x="1" y="1"/>
                    </a:moveTo>
                    <a:lnTo>
                      <a:pt x="1" y="371"/>
                    </a:lnTo>
                    <a:lnTo>
                      <a:pt x="9875" y="1311"/>
                    </a:lnTo>
                    <a:cubicBezTo>
                      <a:pt x="10530" y="1374"/>
                      <a:pt x="11188" y="1405"/>
                      <a:pt x="11845" y="1405"/>
                    </a:cubicBezTo>
                    <a:cubicBezTo>
                      <a:pt x="12492" y="1405"/>
                      <a:pt x="13138" y="1375"/>
                      <a:pt x="13783" y="1314"/>
                    </a:cubicBezTo>
                    <a:lnTo>
                      <a:pt x="23806" y="371"/>
                    </a:lnTo>
                    <a:lnTo>
                      <a:pt x="23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80" name="Google Shape;513;p40">
            <a:extLst>
              <a:ext uri="{FF2B5EF4-FFF2-40B4-BE49-F238E27FC236}">
                <a16:creationId xmlns:a16="http://schemas.microsoft.com/office/drawing/2014/main" id="{46742049-3A22-CCE4-5980-A6917DCB3F45}"/>
              </a:ext>
            </a:extLst>
          </p:cNvPr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7C28F134-C025-3496-3987-83E54B5861A2}"/>
              </a:ext>
            </a:extLst>
          </p:cNvPr>
          <p:cNvGrpSpPr/>
          <p:nvPr/>
        </p:nvGrpSpPr>
        <p:grpSpPr>
          <a:xfrm>
            <a:off x="1177409" y="1184165"/>
            <a:ext cx="6984982" cy="1893128"/>
            <a:chOff x="1202123" y="1283021"/>
            <a:chExt cx="6984982" cy="1893128"/>
          </a:xfrm>
        </p:grpSpPr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427BF709-8B18-4D7C-62A5-91111343394C}"/>
                </a:ext>
              </a:extLst>
            </p:cNvPr>
            <p:cNvGrpSpPr/>
            <p:nvPr/>
          </p:nvGrpSpPr>
          <p:grpSpPr>
            <a:xfrm>
              <a:off x="1437133" y="1824070"/>
              <a:ext cx="6460408" cy="725625"/>
              <a:chOff x="1382615" y="1255656"/>
              <a:chExt cx="6460408" cy="725625"/>
            </a:xfrm>
          </p:grpSpPr>
          <p:grpSp>
            <p:nvGrpSpPr>
              <p:cNvPr id="2" name="Google Shape;7764;p71">
                <a:extLst>
                  <a:ext uri="{FF2B5EF4-FFF2-40B4-BE49-F238E27FC236}">
                    <a16:creationId xmlns:a16="http://schemas.microsoft.com/office/drawing/2014/main" id="{88AEF214-0041-2782-BD98-1EBFC536EA6A}"/>
                  </a:ext>
                </a:extLst>
              </p:cNvPr>
              <p:cNvGrpSpPr/>
              <p:nvPr/>
            </p:nvGrpSpPr>
            <p:grpSpPr>
              <a:xfrm>
                <a:off x="1417509" y="1255656"/>
                <a:ext cx="6425514" cy="725625"/>
                <a:chOff x="-351099" y="2506075"/>
                <a:chExt cx="6576626" cy="673075"/>
              </a:xfrm>
            </p:grpSpPr>
            <p:sp>
              <p:nvSpPr>
                <p:cNvPr id="3" name="Google Shape;7765;p71">
                  <a:extLst>
                    <a:ext uri="{FF2B5EF4-FFF2-40B4-BE49-F238E27FC236}">
                      <a16:creationId xmlns:a16="http://schemas.microsoft.com/office/drawing/2014/main" id="{7841FE15-8F6C-6036-5C72-E1E8C9770922}"/>
                    </a:ext>
                  </a:extLst>
                </p:cNvPr>
                <p:cNvSpPr/>
                <p:nvPr/>
              </p:nvSpPr>
              <p:spPr>
                <a:xfrm>
                  <a:off x="-351099" y="2506075"/>
                  <a:ext cx="1643149" cy="6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26" h="26923" extrusionOk="0">
                      <a:moveTo>
                        <a:pt x="0" y="0"/>
                      </a:moveTo>
                      <a:lnTo>
                        <a:pt x="10782" y="13477"/>
                      </a:lnTo>
                      <a:lnTo>
                        <a:pt x="0" y="26923"/>
                      </a:lnTo>
                      <a:lnTo>
                        <a:pt x="54943" y="26923"/>
                      </a:lnTo>
                      <a:lnTo>
                        <a:pt x="65725" y="13477"/>
                      </a:lnTo>
                      <a:lnTo>
                        <a:pt x="54943" y="0"/>
                      </a:lnTo>
                      <a:close/>
                    </a:path>
                  </a:pathLst>
                </a:custGeom>
                <a:solidFill>
                  <a:srgbClr val="FF725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" name="Google Shape;7766;p71">
                  <a:extLst>
                    <a:ext uri="{FF2B5EF4-FFF2-40B4-BE49-F238E27FC236}">
                      <a16:creationId xmlns:a16="http://schemas.microsoft.com/office/drawing/2014/main" id="{2C9E74AF-04DF-B8FD-6ECC-A48F574A953D}"/>
                    </a:ext>
                  </a:extLst>
                </p:cNvPr>
                <p:cNvSpPr/>
                <p:nvPr/>
              </p:nvSpPr>
              <p:spPr>
                <a:xfrm>
                  <a:off x="1322488" y="2506075"/>
                  <a:ext cx="1643924" cy="6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57" h="26923" extrusionOk="0">
                      <a:moveTo>
                        <a:pt x="0" y="0"/>
                      </a:moveTo>
                      <a:lnTo>
                        <a:pt x="10782" y="13477"/>
                      </a:lnTo>
                      <a:lnTo>
                        <a:pt x="0" y="26923"/>
                      </a:lnTo>
                      <a:lnTo>
                        <a:pt x="54975" y="26923"/>
                      </a:lnTo>
                      <a:lnTo>
                        <a:pt x="65757" y="13477"/>
                      </a:lnTo>
                      <a:lnTo>
                        <a:pt x="54975" y="0"/>
                      </a:lnTo>
                      <a:close/>
                    </a:path>
                  </a:pathLst>
                </a:custGeom>
                <a:solidFill>
                  <a:srgbClr val="1996D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" name="Google Shape;7767;p71">
                  <a:extLst>
                    <a:ext uri="{FF2B5EF4-FFF2-40B4-BE49-F238E27FC236}">
                      <a16:creationId xmlns:a16="http://schemas.microsoft.com/office/drawing/2014/main" id="{5092BA94-2D96-CE4E-4108-82A225E04B5F}"/>
                    </a:ext>
                  </a:extLst>
                </p:cNvPr>
                <p:cNvSpPr/>
                <p:nvPr/>
              </p:nvSpPr>
              <p:spPr>
                <a:xfrm>
                  <a:off x="2973481" y="2506075"/>
                  <a:ext cx="1643925" cy="6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57" h="26923" extrusionOk="0">
                      <a:moveTo>
                        <a:pt x="0" y="0"/>
                      </a:moveTo>
                      <a:lnTo>
                        <a:pt x="10782" y="13477"/>
                      </a:lnTo>
                      <a:lnTo>
                        <a:pt x="0" y="26923"/>
                      </a:lnTo>
                      <a:lnTo>
                        <a:pt x="54975" y="26923"/>
                      </a:lnTo>
                      <a:lnTo>
                        <a:pt x="65757" y="13477"/>
                      </a:lnTo>
                      <a:lnTo>
                        <a:pt x="54975" y="0"/>
                      </a:lnTo>
                      <a:close/>
                    </a:path>
                  </a:pathLst>
                </a:custGeom>
                <a:solidFill>
                  <a:srgbClr val="5FCAA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" name="Google Shape;7769;p71">
                  <a:extLst>
                    <a:ext uri="{FF2B5EF4-FFF2-40B4-BE49-F238E27FC236}">
                      <a16:creationId xmlns:a16="http://schemas.microsoft.com/office/drawing/2014/main" id="{821088B1-2F7D-17CF-ABF1-33D7E92EE5F8}"/>
                    </a:ext>
                  </a:extLst>
                </p:cNvPr>
                <p:cNvSpPr/>
                <p:nvPr/>
              </p:nvSpPr>
              <p:spPr>
                <a:xfrm>
                  <a:off x="4582378" y="2506075"/>
                  <a:ext cx="1643149" cy="6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26" h="26923" extrusionOk="0">
                      <a:moveTo>
                        <a:pt x="1" y="0"/>
                      </a:moveTo>
                      <a:lnTo>
                        <a:pt x="10751" y="13477"/>
                      </a:lnTo>
                      <a:lnTo>
                        <a:pt x="1" y="26923"/>
                      </a:lnTo>
                      <a:lnTo>
                        <a:pt x="54944" y="26923"/>
                      </a:lnTo>
                      <a:lnTo>
                        <a:pt x="65726" y="13477"/>
                      </a:lnTo>
                      <a:lnTo>
                        <a:pt x="54944" y="0"/>
                      </a:lnTo>
                      <a:close/>
                    </a:path>
                  </a:pathLst>
                </a:custGeom>
                <a:solidFill>
                  <a:srgbClr val="455A6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16" name="Subtitle 2">
                <a:extLst>
                  <a:ext uri="{FF2B5EF4-FFF2-40B4-BE49-F238E27FC236}">
                    <a16:creationId xmlns:a16="http://schemas.microsoft.com/office/drawing/2014/main" id="{56407704-A4C0-F219-BF6C-319C57608E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82615" y="1347947"/>
                <a:ext cx="1605394" cy="5904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500" b="0" i="0" u="none" strike="noStrike" cap="none">
                    <a:solidFill>
                      <a:schemeClr val="dk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9pPr>
              </a:lstStyle>
              <a:p>
                <a:pPr marL="801688" indent="-463550">
                  <a:tabLst>
                    <a:tab pos="519113" algn="l"/>
                  </a:tabLst>
                </a:pPr>
                <a:r>
                  <a:rPr lang="en-US" sz="2400" b="1" dirty="0">
                    <a:latin typeface="Boucherie Block" panose="02000506000000020004" pitchFamily="2" charset="0"/>
                    <a:ea typeface="Lato SemiBold" panose="020F0502020204030204" pitchFamily="34" charset="0"/>
                    <a:cs typeface="Lato SemiBold" panose="020F0502020204030204" pitchFamily="34" charset="0"/>
                  </a:rPr>
                  <a:t>Phase 1</a:t>
                </a:r>
              </a:p>
            </p:txBody>
          </p:sp>
          <p:sp>
            <p:nvSpPr>
              <p:cNvPr id="29" name="Subtitle 2">
                <a:extLst>
                  <a:ext uri="{FF2B5EF4-FFF2-40B4-BE49-F238E27FC236}">
                    <a16:creationId xmlns:a16="http://schemas.microsoft.com/office/drawing/2014/main" id="{92E8FE69-8416-0460-196A-E6040B7F33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17748" y="1347946"/>
                <a:ext cx="1605394" cy="5904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500" b="0" i="0" u="none" strike="noStrike" cap="none">
                    <a:solidFill>
                      <a:schemeClr val="dk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9pPr>
              </a:lstStyle>
              <a:p>
                <a:pPr marL="801688" indent="-463550">
                  <a:tabLst>
                    <a:tab pos="519113" algn="l"/>
                  </a:tabLst>
                </a:pPr>
                <a:r>
                  <a:rPr lang="en-US" sz="2400" b="1" dirty="0">
                    <a:latin typeface="Boucherie Block" panose="02000506000000020004" pitchFamily="2" charset="0"/>
                    <a:ea typeface="Lato SemiBold" panose="020F0502020204030204" pitchFamily="34" charset="0"/>
                    <a:cs typeface="Lato SemiBold" panose="020F0502020204030204" pitchFamily="34" charset="0"/>
                  </a:rPr>
                  <a:t>Phase 2</a:t>
                </a:r>
              </a:p>
            </p:txBody>
          </p:sp>
          <p:sp>
            <p:nvSpPr>
              <p:cNvPr id="38" name="Subtitle 2">
                <a:extLst>
                  <a:ext uri="{FF2B5EF4-FFF2-40B4-BE49-F238E27FC236}">
                    <a16:creationId xmlns:a16="http://schemas.microsoft.com/office/drawing/2014/main" id="{F858A617-0C28-BCB1-2F0C-66C75F7D60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566382" y="1347945"/>
                <a:ext cx="1605394" cy="5904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500" b="0" i="0" u="none" strike="noStrike" cap="none">
                    <a:solidFill>
                      <a:schemeClr val="dk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9pPr>
              </a:lstStyle>
              <a:p>
                <a:pPr marL="801688" indent="-463550">
                  <a:tabLst>
                    <a:tab pos="519113" algn="l"/>
                  </a:tabLst>
                </a:pPr>
                <a:r>
                  <a:rPr lang="en-US" sz="2400" b="1" dirty="0">
                    <a:solidFill>
                      <a:schemeClr val="bg1"/>
                    </a:solidFill>
                    <a:latin typeface="Boucherie Block" panose="02000506000000020004" pitchFamily="2" charset="0"/>
                    <a:ea typeface="Lato SemiBold" panose="020F0502020204030204" pitchFamily="34" charset="0"/>
                    <a:cs typeface="Lato SemiBold" panose="020F0502020204030204" pitchFamily="34" charset="0"/>
                  </a:rPr>
                  <a:t>Phase 3</a:t>
                </a:r>
              </a:p>
            </p:txBody>
          </p:sp>
          <p:sp>
            <p:nvSpPr>
              <p:cNvPr id="39" name="Subtitle 2">
                <a:extLst>
                  <a:ext uri="{FF2B5EF4-FFF2-40B4-BE49-F238E27FC236}">
                    <a16:creationId xmlns:a16="http://schemas.microsoft.com/office/drawing/2014/main" id="{65BBB80F-D294-D0BD-ACA5-C5A715576ED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01515" y="1347944"/>
                <a:ext cx="1605394" cy="5904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175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500" b="0" i="0" u="none" strike="noStrike" cap="none">
                    <a:solidFill>
                      <a:schemeClr val="dk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2pPr>
                <a:lvl3pPr marL="1371600" marR="0" lvl="2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3pPr>
                <a:lvl4pPr marL="1828800" marR="0" lvl="3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4pPr>
                <a:lvl5pPr marL="2286000" marR="0" lvl="4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5pPr>
                <a:lvl6pPr marL="2743200" marR="0" lvl="5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6pPr>
                <a:lvl7pPr marL="3200400" marR="0" lvl="6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7pPr>
                <a:lvl8pPr marL="3657600" marR="0" lvl="7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8pPr>
                <a:lvl9pPr marL="4114800" marR="0" lvl="8" indent="-31750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Lato"/>
                  <a:buNone/>
                  <a:defRPr sz="2100" b="0" i="0" u="none" strike="noStrike" cap="non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defRPr>
                </a:lvl9pPr>
              </a:lstStyle>
              <a:p>
                <a:pPr marL="801688" indent="-463550">
                  <a:tabLst>
                    <a:tab pos="519113" algn="l"/>
                  </a:tabLst>
                </a:pPr>
                <a:r>
                  <a:rPr lang="en-US" sz="2400" b="1" dirty="0">
                    <a:solidFill>
                      <a:schemeClr val="bg1"/>
                    </a:solidFill>
                    <a:latin typeface="Boucherie Block" panose="02000506000000020004" pitchFamily="2" charset="0"/>
                    <a:ea typeface="Lato SemiBold" panose="020F0502020204030204" pitchFamily="34" charset="0"/>
                    <a:cs typeface="Lato SemiBold" panose="020F0502020204030204" pitchFamily="34" charset="0"/>
                  </a:rPr>
                  <a:t>Phase 4</a:t>
                </a:r>
              </a:p>
            </p:txBody>
          </p:sp>
        </p:grpSp>
        <p:sp>
          <p:nvSpPr>
            <p:cNvPr id="381" name="Subtitle 2">
              <a:extLst>
                <a:ext uri="{FF2B5EF4-FFF2-40B4-BE49-F238E27FC236}">
                  <a16:creationId xmlns:a16="http://schemas.microsoft.com/office/drawing/2014/main" id="{749105C0-8696-814B-5C40-496F313CD86D}"/>
                </a:ext>
              </a:extLst>
            </p:cNvPr>
            <p:cNvSpPr txBox="1">
              <a:spLocks/>
            </p:cNvSpPr>
            <p:nvPr/>
          </p:nvSpPr>
          <p:spPr>
            <a:xfrm>
              <a:off x="1202123" y="1374310"/>
              <a:ext cx="2618658" cy="5904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500" b="0" i="0" u="none" strike="noStrike" cap="none">
                  <a:solidFill>
                    <a:schemeClr val="dk1"/>
                  </a:solidFill>
                  <a:latin typeface="Maven Pro"/>
                  <a:ea typeface="Maven Pro"/>
                  <a:cs typeface="Maven Pro"/>
                  <a:sym typeface="Maven Pro"/>
                </a:defRPr>
              </a:lvl1pPr>
              <a:lvl2pPr marL="914400" marR="0" lvl="1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801688" indent="-463550">
                <a:tabLst>
                  <a:tab pos="519113" algn="l"/>
                </a:tabLst>
              </a:pPr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rgbClr val="FF725E"/>
                  </a:solidFill>
                  <a:latin typeface="Boucherie Block" panose="02000506000000020004" pitchFamily="2" charset="0"/>
                  <a:ea typeface="Lato SemiBold" panose="020F0502020204030204" pitchFamily="34" charset="0"/>
                  <a:cs typeface="Lato SemiBold" panose="020F0502020204030204" pitchFamily="34" charset="0"/>
                </a:rPr>
                <a:t>gujarat</a:t>
              </a:r>
            </a:p>
          </p:txBody>
        </p:sp>
        <p:sp>
          <p:nvSpPr>
            <p:cNvPr id="382" name="Subtitle 2">
              <a:extLst>
                <a:ext uri="{FF2B5EF4-FFF2-40B4-BE49-F238E27FC236}">
                  <a16:creationId xmlns:a16="http://schemas.microsoft.com/office/drawing/2014/main" id="{10A6B152-C13F-6ACE-4B20-2F0D7D78AFD8}"/>
                </a:ext>
              </a:extLst>
            </p:cNvPr>
            <p:cNvSpPr txBox="1">
              <a:spLocks/>
            </p:cNvSpPr>
            <p:nvPr/>
          </p:nvSpPr>
          <p:spPr>
            <a:xfrm>
              <a:off x="2656683" y="2509506"/>
              <a:ext cx="2265383" cy="5904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500" b="0" i="0" u="none" strike="noStrike" cap="none">
                  <a:solidFill>
                    <a:schemeClr val="dk1"/>
                  </a:solidFill>
                  <a:latin typeface="Maven Pro"/>
                  <a:ea typeface="Maven Pro"/>
                  <a:cs typeface="Maven Pro"/>
                  <a:sym typeface="Maven Pro"/>
                </a:defRPr>
              </a:lvl1pPr>
              <a:lvl2pPr marL="914400" marR="0" lvl="1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801688" indent="-463550">
                <a:tabLst>
                  <a:tab pos="519113" algn="l"/>
                </a:tabLst>
              </a:pPr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rgbClr val="1996D5"/>
                  </a:solidFill>
                  <a:latin typeface="Boucherie Block" panose="02000506000000020004" pitchFamily="2" charset="0"/>
                  <a:ea typeface="Lato SemiBold" panose="020F0502020204030204" pitchFamily="34" charset="0"/>
                  <a:cs typeface="Lato SemiBold" panose="020F0502020204030204" pitchFamily="34" charset="0"/>
                </a:rPr>
                <a:t>Metro cities</a:t>
              </a:r>
            </a:p>
          </p:txBody>
        </p:sp>
        <p:sp>
          <p:nvSpPr>
            <p:cNvPr id="393" name="Subtitle 2">
              <a:extLst>
                <a:ext uri="{FF2B5EF4-FFF2-40B4-BE49-F238E27FC236}">
                  <a16:creationId xmlns:a16="http://schemas.microsoft.com/office/drawing/2014/main" id="{1C6514A2-0F43-EE59-FE8B-DB19BA74D689}"/>
                </a:ext>
              </a:extLst>
            </p:cNvPr>
            <p:cNvSpPr txBox="1">
              <a:spLocks/>
            </p:cNvSpPr>
            <p:nvPr/>
          </p:nvSpPr>
          <p:spPr>
            <a:xfrm>
              <a:off x="4768329" y="1283021"/>
              <a:ext cx="1701842" cy="5904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500" b="0" i="0" u="none" strike="noStrike" cap="none">
                  <a:solidFill>
                    <a:schemeClr val="dk1"/>
                  </a:solidFill>
                  <a:latin typeface="Maven Pro"/>
                  <a:ea typeface="Maven Pro"/>
                  <a:cs typeface="Maven Pro"/>
                  <a:sym typeface="Maven Pro"/>
                </a:defRPr>
              </a:lvl1pPr>
              <a:lvl2pPr marL="914400" marR="0" lvl="1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801688" indent="-463550">
                <a:tabLst>
                  <a:tab pos="519113" algn="l"/>
                </a:tabLst>
              </a:pPr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rgbClr val="5FCAAB"/>
                  </a:solidFill>
                  <a:latin typeface="Boucherie Block" panose="02000506000000020004" pitchFamily="2" charset="0"/>
                  <a:ea typeface="Lato SemiBold" panose="020F0502020204030204" pitchFamily="34" charset="0"/>
                  <a:cs typeface="Lato SemiBold" panose="020F0502020204030204" pitchFamily="34" charset="0"/>
                </a:rPr>
                <a:t>INDIA</a:t>
              </a:r>
            </a:p>
          </p:txBody>
        </p:sp>
        <p:sp>
          <p:nvSpPr>
            <p:cNvPr id="394" name="Subtitle 2">
              <a:extLst>
                <a:ext uri="{FF2B5EF4-FFF2-40B4-BE49-F238E27FC236}">
                  <a16:creationId xmlns:a16="http://schemas.microsoft.com/office/drawing/2014/main" id="{7E044BE4-A5FB-B3E6-E4D8-AE6B7F897D2D}"/>
                </a:ext>
              </a:extLst>
            </p:cNvPr>
            <p:cNvSpPr txBox="1">
              <a:spLocks/>
            </p:cNvSpPr>
            <p:nvPr/>
          </p:nvSpPr>
          <p:spPr>
            <a:xfrm>
              <a:off x="5708766" y="2585680"/>
              <a:ext cx="2478339" cy="5904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175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500" b="0" i="0" u="none" strike="noStrike" cap="none">
                  <a:solidFill>
                    <a:schemeClr val="dk1"/>
                  </a:solidFill>
                  <a:latin typeface="Maven Pro"/>
                  <a:ea typeface="Maven Pro"/>
                  <a:cs typeface="Maven Pro"/>
                  <a:sym typeface="Maven Pro"/>
                </a:defRPr>
              </a:lvl1pPr>
              <a:lvl2pPr marL="914400" marR="0" lvl="1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2pPr>
              <a:lvl3pPr marL="1371600" marR="0" lvl="2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3pPr>
              <a:lvl4pPr marL="1828800" marR="0" lvl="3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4pPr>
              <a:lvl5pPr marL="2286000" marR="0" lvl="4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5pPr>
              <a:lvl6pPr marL="2743200" marR="0" lvl="5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6pPr>
              <a:lvl7pPr marL="3200400" marR="0" lvl="6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7pPr>
              <a:lvl8pPr marL="3657600" marR="0" lvl="7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8pPr>
              <a:lvl9pPr marL="4114800" marR="0" lvl="8" indent="-31750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100"/>
                <a:buFont typeface="Lato"/>
                <a:buNone/>
                <a:defRPr sz="21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defRPr>
              </a:lvl9pPr>
            </a:lstStyle>
            <a:p>
              <a:pPr marL="801688" indent="-463550">
                <a:tabLst>
                  <a:tab pos="519113" algn="l"/>
                </a:tabLst>
              </a:pPr>
              <a:r>
                <a:rPr lang="en-US" sz="2400" b="1" dirty="0">
                  <a:ln w="3175">
                    <a:solidFill>
                      <a:srgbClr val="FFFFFF"/>
                    </a:solidFill>
                  </a:ln>
                  <a:solidFill>
                    <a:srgbClr val="455A64"/>
                  </a:solidFill>
                  <a:latin typeface="Boucherie Block" panose="02000506000000020004" pitchFamily="2" charset="0"/>
                  <a:ea typeface="Lato SemiBold" panose="020F0502020204030204" pitchFamily="34" charset="0"/>
                  <a:cs typeface="Lato SemiBold" panose="020F0502020204030204" pitchFamily="34" charset="0"/>
                </a:rPr>
                <a:t>INTERNATIONAL</a:t>
              </a:r>
            </a:p>
          </p:txBody>
        </p:sp>
      </p:grpSp>
      <p:sp>
        <p:nvSpPr>
          <p:cNvPr id="410" name="Subtitle 2">
            <a:extLst>
              <a:ext uri="{FF2B5EF4-FFF2-40B4-BE49-F238E27FC236}">
                <a16:creationId xmlns:a16="http://schemas.microsoft.com/office/drawing/2014/main" id="{B5DC9185-83EE-965F-7471-C097F4BE07A5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</p:spTree>
    <p:extLst>
      <p:ext uri="{BB962C8B-B14F-4D97-AF65-F5344CB8AC3E}">
        <p14:creationId xmlns:p14="http://schemas.microsoft.com/office/powerpoint/2010/main" val="162709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4B8EB-3900-1C2C-0FAE-9F028DB9B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395E08A-48FF-EB51-1DE3-66A300042FB9}"/>
              </a:ext>
            </a:extLst>
          </p:cNvPr>
          <p:cNvSpPr/>
          <p:nvPr/>
        </p:nvSpPr>
        <p:spPr>
          <a:xfrm>
            <a:off x="4679694" y="-538383"/>
            <a:ext cx="5202196" cy="5681883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3AA263A-5937-3A5B-3536-E1CD10CC1457}"/>
              </a:ext>
            </a:extLst>
          </p:cNvPr>
          <p:cNvSpPr txBox="1">
            <a:spLocks/>
          </p:cNvSpPr>
          <p:nvPr/>
        </p:nvSpPr>
        <p:spPr>
          <a:xfrm>
            <a:off x="822391" y="1863065"/>
            <a:ext cx="5941350" cy="708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801688" indent="-463550" algn="ctr">
              <a:tabLst>
                <a:tab pos="519113" algn="l"/>
              </a:tabLst>
            </a:pPr>
            <a:r>
              <a:rPr lang="en-US" sz="8000" b="1" dirty="0">
                <a:highlight>
                  <a:srgbClr val="FF725E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THANK </a:t>
            </a:r>
            <a:r>
              <a:rPr lang="en-US" sz="8000" b="1" dirty="0">
                <a:highlight>
                  <a:srgbClr val="FFFFFF"/>
                </a:highlight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YOU</a:t>
            </a:r>
          </a:p>
        </p:txBody>
      </p:sp>
      <p:cxnSp>
        <p:nvCxnSpPr>
          <p:cNvPr id="380" name="Google Shape;513;p40">
            <a:extLst>
              <a:ext uri="{FF2B5EF4-FFF2-40B4-BE49-F238E27FC236}">
                <a16:creationId xmlns:a16="http://schemas.microsoft.com/office/drawing/2014/main" id="{F1FF6961-6A80-2794-10D7-905F5887A7F0}"/>
              </a:ext>
            </a:extLst>
          </p:cNvPr>
          <p:cNvCxnSpPr/>
          <p:nvPr/>
        </p:nvCxnSpPr>
        <p:spPr>
          <a:xfrm>
            <a:off x="226950" y="4688088"/>
            <a:ext cx="8690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Subtitle 2">
            <a:extLst>
              <a:ext uri="{FF2B5EF4-FFF2-40B4-BE49-F238E27FC236}">
                <a16:creationId xmlns:a16="http://schemas.microsoft.com/office/drawing/2014/main" id="{0EC810EF-51E6-A158-EA91-D2D2FA7C8CA2}"/>
              </a:ext>
            </a:extLst>
          </p:cNvPr>
          <p:cNvSpPr txBox="1">
            <a:spLocks/>
          </p:cNvSpPr>
          <p:nvPr/>
        </p:nvSpPr>
        <p:spPr>
          <a:xfrm>
            <a:off x="7661055" y="4808521"/>
            <a:ext cx="1828589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500" b="0" i="0" u="none" strike="noStrike" cap="none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sz="1400" b="1" dirty="0">
                <a:latin typeface="Boucherie Block" panose="02000506000000020004" pitchFamily="2" charset="0"/>
                <a:ea typeface="Lato SemiBold" panose="020F0502020204030204" pitchFamily="34" charset="0"/>
                <a:cs typeface="Lato SemiBold" panose="020F0502020204030204" pitchFamily="34" charset="0"/>
              </a:rPr>
              <a:t>OBSALINE TECH</a:t>
            </a:r>
          </a:p>
        </p:txBody>
      </p:sp>
    </p:spTree>
    <p:extLst>
      <p:ext uri="{BB962C8B-B14F-4D97-AF65-F5344CB8AC3E}">
        <p14:creationId xmlns:p14="http://schemas.microsoft.com/office/powerpoint/2010/main" val="1241740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  <p:sndAc>
          <p:endSnd/>
        </p:sndAc>
      </p:transition>
    </mc:Choice>
    <mc:Fallback xmlns="">
      <p:transition spd="slow">
        <p:fade/>
        <p:sndAc>
          <p:endSnd/>
        </p:sndAc>
      </p:transition>
    </mc:Fallback>
  </mc:AlternateContent>
</p:sld>
</file>

<file path=ppt/theme/theme1.xml><?xml version="1.0" encoding="utf-8"?>
<a:theme xmlns:a="http://schemas.openxmlformats.org/drawingml/2006/main" name="Animated Nursing Center by Slidesgo">
  <a:themeElements>
    <a:clrScheme name="Simple Light">
      <a:dk1>
        <a:srgbClr val="263238"/>
      </a:dk1>
      <a:lt1>
        <a:srgbClr val="FFFFFF"/>
      </a:lt1>
      <a:dk2>
        <a:srgbClr val="F5F5F5"/>
      </a:dk2>
      <a:lt2>
        <a:srgbClr val="455A64"/>
      </a:lt2>
      <a:accent1>
        <a:srgbClr val="CCCCCC"/>
      </a:accent1>
      <a:accent2>
        <a:srgbClr val="FF725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2459</TotalTime>
  <Words>95</Words>
  <Application>Microsoft Office PowerPoint</Application>
  <PresentationFormat>On-screen Show (16:9)</PresentationFormat>
  <Paragraphs>51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Boucherie Block</vt:lpstr>
      <vt:lpstr>Georgia</vt:lpstr>
      <vt:lpstr>Imprint MT Shadow</vt:lpstr>
      <vt:lpstr>Lato</vt:lpstr>
      <vt:lpstr>Maven Pro</vt:lpstr>
      <vt:lpstr>Maven Pro ExtraBold</vt:lpstr>
      <vt:lpstr>Animated Nursing Center by Slidesgo</vt:lpstr>
      <vt:lpstr>IV GAURDIAN</vt:lpstr>
      <vt:lpstr>PowerPoint Presentation</vt:lpstr>
      <vt:lpstr>IV GAURDIAN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IV GAURDIAN</dc:title>
  <dc:creator>Heli Mehta</dc:creator>
  <cp:lastModifiedBy>Heli Mehta</cp:lastModifiedBy>
  <cp:revision>11</cp:revision>
  <dcterms:modified xsi:type="dcterms:W3CDTF">2024-03-20T04:21:39Z</dcterms:modified>
</cp:coreProperties>
</file>